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77" r:id="rId6"/>
    <p:sldId id="278" r:id="rId7"/>
    <p:sldId id="258" r:id="rId8"/>
    <p:sldId id="260" r:id="rId9"/>
    <p:sldId id="274" r:id="rId10"/>
    <p:sldId id="275" r:id="rId11"/>
    <p:sldId id="302" r:id="rId12"/>
    <p:sldId id="301" r:id="rId13"/>
    <p:sldId id="299" r:id="rId14"/>
    <p:sldId id="300" r:id="rId15"/>
    <p:sldId id="303" r:id="rId16"/>
    <p:sldId id="304" r:id="rId17"/>
    <p:sldId id="262" r:id="rId18"/>
    <p:sldId id="263" r:id="rId19"/>
    <p:sldId id="264" r:id="rId20"/>
    <p:sldId id="267" r:id="rId21"/>
    <p:sldId id="272" r:id="rId22"/>
    <p:sldId id="265" r:id="rId23"/>
    <p:sldId id="270" r:id="rId24"/>
    <p:sldId id="271" r:id="rId25"/>
    <p:sldId id="266" r:id="rId26"/>
    <p:sldId id="269" r:id="rId27"/>
    <p:sldId id="268" r:id="rId28"/>
    <p:sldId id="287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73" r:id="rId37"/>
    <p:sldId id="282" r:id="rId38"/>
    <p:sldId id="283" r:id="rId39"/>
    <p:sldId id="281" r:id="rId40"/>
    <p:sldId id="296" r:id="rId41"/>
    <p:sldId id="284" r:id="rId42"/>
    <p:sldId id="285" r:id="rId43"/>
    <p:sldId id="294" r:id="rId44"/>
    <p:sldId id="295" r:id="rId45"/>
    <p:sldId id="297" r:id="rId46"/>
    <p:sldId id="298" r:id="rId47"/>
  </p:sldIdLst>
  <p:sldSz cx="12192000" cy="6858000"/>
  <p:notesSz cx="6858000" cy="9144000"/>
  <p:custShowLst>
    <p:custShow name="Nutrition training #4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3"/>
        <p:sld r:id="rId26"/>
        <p:sld r:id="rId29"/>
        <p:sld r:id="rId30"/>
        <p:sld r:id="rId31"/>
        <p:sld r:id="rId34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</p:sldLst>
    </p:custShow>
  </p:custShowLst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0199C-2F20-4767-B402-6E7576A0350A}" v="201" dt="2022-03-09T23:20:1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ce Rudnicki" userId="e53d1bcb-03c7-460f-8510-a91d4b49b8bb" providerId="ADAL" clId="{8F20199C-2F20-4767-B402-6E7576A0350A}"/>
    <pc:docChg chg="undo custSel modSld replTag">
      <pc:chgData name="Constance Rudnicki" userId="e53d1bcb-03c7-460f-8510-a91d4b49b8bb" providerId="ADAL" clId="{8F20199C-2F20-4767-B402-6E7576A0350A}" dt="2022-03-09T23:16:33.866" v="185" actId="3626"/>
      <pc:docMkLst>
        <pc:docMk/>
      </pc:docMkLst>
      <pc:sldChg chg="modSp mod">
        <pc:chgData name="Constance Rudnicki" userId="e53d1bcb-03c7-460f-8510-a91d4b49b8bb" providerId="ADAL" clId="{8F20199C-2F20-4767-B402-6E7576A0350A}" dt="2022-03-09T23:03:56.894" v="176" actId="27636"/>
        <pc:sldMkLst>
          <pc:docMk/>
          <pc:sldMk cId="3121962481" sldId="256"/>
        </pc:sldMkLst>
        <pc:spChg chg="mod">
          <ac:chgData name="Constance Rudnicki" userId="e53d1bcb-03c7-460f-8510-a91d4b49b8bb" providerId="ADAL" clId="{8F20199C-2F20-4767-B402-6E7576A0350A}" dt="2022-03-09T23:03:56.894" v="176" actId="27636"/>
          <ac:spMkLst>
            <pc:docMk/>
            <pc:sldMk cId="3121962481" sldId="256"/>
            <ac:spMk id="3" creationId="{0C46641C-A1A8-467A-B52F-48B51F2B7045}"/>
          </ac:spMkLst>
        </pc:spChg>
      </pc:sldChg>
      <pc:sldChg chg="modSp mod">
        <pc:chgData name="Constance Rudnicki" userId="e53d1bcb-03c7-460f-8510-a91d4b49b8bb" providerId="ADAL" clId="{8F20199C-2F20-4767-B402-6E7576A0350A}" dt="2022-03-09T22:46:15.147" v="107" actId="27636"/>
        <pc:sldMkLst>
          <pc:docMk/>
          <pc:sldMk cId="3167185935" sldId="265"/>
        </pc:sldMkLst>
        <pc:spChg chg="mod">
          <ac:chgData name="Constance Rudnicki" userId="e53d1bcb-03c7-460f-8510-a91d4b49b8bb" providerId="ADAL" clId="{8F20199C-2F20-4767-B402-6E7576A0350A}" dt="2022-03-09T22:46:15.147" v="107" actId="27636"/>
          <ac:spMkLst>
            <pc:docMk/>
            <pc:sldMk cId="3167185935" sldId="265"/>
            <ac:spMk id="2" creationId="{FA87A698-E744-4A8B-8F6A-2EFEE295F3AC}"/>
          </ac:spMkLst>
        </pc:spChg>
      </pc:sldChg>
      <pc:sldChg chg="modSp mod">
        <pc:chgData name="Constance Rudnicki" userId="e53d1bcb-03c7-460f-8510-a91d4b49b8bb" providerId="ADAL" clId="{8F20199C-2F20-4767-B402-6E7576A0350A}" dt="2022-03-09T22:50:31.876" v="135" actId="14100"/>
        <pc:sldMkLst>
          <pc:docMk/>
          <pc:sldMk cId="2222707141" sldId="267"/>
        </pc:sldMkLst>
        <pc:spChg chg="mod">
          <ac:chgData name="Constance Rudnicki" userId="e53d1bcb-03c7-460f-8510-a91d4b49b8bb" providerId="ADAL" clId="{8F20199C-2F20-4767-B402-6E7576A0350A}" dt="2022-03-09T22:50:31.876" v="135" actId="14100"/>
          <ac:spMkLst>
            <pc:docMk/>
            <pc:sldMk cId="2222707141" sldId="267"/>
            <ac:spMk id="4" creationId="{BD355324-4ABA-4B45-AAF0-9EA367025FEC}"/>
          </ac:spMkLst>
        </pc:spChg>
      </pc:sldChg>
      <pc:sldChg chg="modSp mod">
        <pc:chgData name="Constance Rudnicki" userId="e53d1bcb-03c7-460f-8510-a91d4b49b8bb" providerId="ADAL" clId="{8F20199C-2F20-4767-B402-6E7576A0350A}" dt="2022-03-09T22:53:58.840" v="138" actId="14100"/>
        <pc:sldMkLst>
          <pc:docMk/>
          <pc:sldMk cId="2967060951" sldId="268"/>
        </pc:sldMkLst>
        <pc:spChg chg="mod">
          <ac:chgData name="Constance Rudnicki" userId="e53d1bcb-03c7-460f-8510-a91d4b49b8bb" providerId="ADAL" clId="{8F20199C-2F20-4767-B402-6E7576A0350A}" dt="2022-03-09T22:53:58.840" v="138" actId="14100"/>
          <ac:spMkLst>
            <pc:docMk/>
            <pc:sldMk cId="2967060951" sldId="268"/>
            <ac:spMk id="4" creationId="{41F78062-9ECD-43BB-B310-B4D33EDCF6E0}"/>
          </ac:spMkLst>
        </pc:spChg>
      </pc:sldChg>
      <pc:sldChg chg="modSp mod">
        <pc:chgData name="Constance Rudnicki" userId="e53d1bcb-03c7-460f-8510-a91d4b49b8bb" providerId="ADAL" clId="{8F20199C-2F20-4767-B402-6E7576A0350A}" dt="2022-03-09T22:54:45.484" v="140" actId="14100"/>
        <pc:sldMkLst>
          <pc:docMk/>
          <pc:sldMk cId="248455096" sldId="269"/>
        </pc:sldMkLst>
        <pc:spChg chg="mod">
          <ac:chgData name="Constance Rudnicki" userId="e53d1bcb-03c7-460f-8510-a91d4b49b8bb" providerId="ADAL" clId="{8F20199C-2F20-4767-B402-6E7576A0350A}" dt="2022-03-09T22:54:45.484" v="140" actId="14100"/>
          <ac:spMkLst>
            <pc:docMk/>
            <pc:sldMk cId="248455096" sldId="269"/>
            <ac:spMk id="4" creationId="{BD355324-4ABA-4B45-AAF0-9EA367025FEC}"/>
          </ac:spMkLst>
        </pc:spChg>
      </pc:sldChg>
      <pc:sldChg chg="modSp mod">
        <pc:chgData name="Constance Rudnicki" userId="e53d1bcb-03c7-460f-8510-a91d4b49b8bb" providerId="ADAL" clId="{8F20199C-2F20-4767-B402-6E7576A0350A}" dt="2022-03-09T22:52:34.336" v="136" actId="3626"/>
        <pc:sldMkLst>
          <pc:docMk/>
          <pc:sldMk cId="244208075" sldId="270"/>
        </pc:sldMkLst>
        <pc:spChg chg="mod">
          <ac:chgData name="Constance Rudnicki" userId="e53d1bcb-03c7-460f-8510-a91d4b49b8bb" providerId="ADAL" clId="{8F20199C-2F20-4767-B402-6E7576A0350A}" dt="2022-03-09T22:52:34.336" v="136" actId="3626"/>
          <ac:spMkLst>
            <pc:docMk/>
            <pc:sldMk cId="244208075" sldId="270"/>
            <ac:spMk id="4" creationId="{BD355324-4ABA-4B45-AAF0-9EA367025FEC}"/>
          </ac:spMkLst>
        </pc:spChg>
      </pc:sldChg>
      <pc:sldChg chg="modSp">
        <pc:chgData name="Constance Rudnicki" userId="e53d1bcb-03c7-460f-8510-a91d4b49b8bb" providerId="ADAL" clId="{8F20199C-2F20-4767-B402-6E7576A0350A}" dt="2022-03-09T22:46:28.761" v="108"/>
        <pc:sldMkLst>
          <pc:docMk/>
          <pc:sldMk cId="2577848145" sldId="271"/>
        </pc:sldMkLst>
        <pc:spChg chg="mod">
          <ac:chgData name="Constance Rudnicki" userId="e53d1bcb-03c7-460f-8510-a91d4b49b8bb" providerId="ADAL" clId="{8F20199C-2F20-4767-B402-6E7576A0350A}" dt="2022-03-09T22:46:28.761" v="108"/>
          <ac:spMkLst>
            <pc:docMk/>
            <pc:sldMk cId="2577848145" sldId="271"/>
            <ac:spMk id="4" creationId="{41F78062-9ECD-43BB-B310-B4D33EDCF6E0}"/>
          </ac:spMkLst>
        </pc:spChg>
      </pc:sldChg>
      <pc:sldChg chg="modSp">
        <pc:chgData name="Constance Rudnicki" userId="e53d1bcb-03c7-460f-8510-a91d4b49b8bb" providerId="ADAL" clId="{8F20199C-2F20-4767-B402-6E7576A0350A}" dt="2022-03-09T22:45:54.613" v="105"/>
        <pc:sldMkLst>
          <pc:docMk/>
          <pc:sldMk cId="3619456092" sldId="272"/>
        </pc:sldMkLst>
        <pc:spChg chg="mod">
          <ac:chgData name="Constance Rudnicki" userId="e53d1bcb-03c7-460f-8510-a91d4b49b8bb" providerId="ADAL" clId="{8F20199C-2F20-4767-B402-6E7576A0350A}" dt="2022-03-09T22:45:54.613" v="105"/>
          <ac:spMkLst>
            <pc:docMk/>
            <pc:sldMk cId="3619456092" sldId="272"/>
            <ac:spMk id="4" creationId="{41F78062-9ECD-43BB-B310-B4D33EDCF6E0}"/>
          </ac:spMkLst>
        </pc:spChg>
      </pc:sldChg>
      <pc:sldChg chg="modSp mod">
        <pc:chgData name="Constance Rudnicki" userId="e53d1bcb-03c7-460f-8510-a91d4b49b8bb" providerId="ADAL" clId="{8F20199C-2F20-4767-B402-6E7576A0350A}" dt="2022-03-09T23:00:38.224" v="172" actId="27636"/>
        <pc:sldMkLst>
          <pc:docMk/>
          <pc:sldMk cId="1050719712" sldId="273"/>
        </pc:sldMkLst>
        <pc:spChg chg="mod">
          <ac:chgData name="Constance Rudnicki" userId="e53d1bcb-03c7-460f-8510-a91d4b49b8bb" providerId="ADAL" clId="{8F20199C-2F20-4767-B402-6E7576A0350A}" dt="2022-03-09T23:00:38.224" v="172" actId="27636"/>
          <ac:spMkLst>
            <pc:docMk/>
            <pc:sldMk cId="1050719712" sldId="273"/>
            <ac:spMk id="2" creationId="{7DA38A3D-1A15-4D34-80E8-9AA970FC322A}"/>
          </ac:spMkLst>
        </pc:spChg>
      </pc:sldChg>
      <pc:sldChg chg="modSp mod">
        <pc:chgData name="Constance Rudnicki" userId="e53d1bcb-03c7-460f-8510-a91d4b49b8bb" providerId="ADAL" clId="{8F20199C-2F20-4767-B402-6E7576A0350A}" dt="2022-03-09T23:06:54.374" v="178" actId="27636"/>
        <pc:sldMkLst>
          <pc:docMk/>
          <pc:sldMk cId="3670761468" sldId="274"/>
        </pc:sldMkLst>
        <pc:spChg chg="mod">
          <ac:chgData name="Constance Rudnicki" userId="e53d1bcb-03c7-460f-8510-a91d4b49b8bb" providerId="ADAL" clId="{8F20199C-2F20-4767-B402-6E7576A0350A}" dt="2022-03-09T23:06:54.374" v="178" actId="27636"/>
          <ac:spMkLst>
            <pc:docMk/>
            <pc:sldMk cId="3670761468" sldId="274"/>
            <ac:spMk id="2" creationId="{0EE628DB-1E53-4449-B838-EB5882C6D0D6}"/>
          </ac:spMkLst>
        </pc:spChg>
      </pc:sldChg>
      <pc:sldChg chg="modSp mod">
        <pc:chgData name="Constance Rudnicki" userId="e53d1bcb-03c7-460f-8510-a91d4b49b8bb" providerId="ADAL" clId="{8F20199C-2F20-4767-B402-6E7576A0350A}" dt="2022-03-09T23:06:59.551" v="179" actId="27636"/>
        <pc:sldMkLst>
          <pc:docMk/>
          <pc:sldMk cId="3041496852" sldId="275"/>
        </pc:sldMkLst>
        <pc:spChg chg="mod">
          <ac:chgData name="Constance Rudnicki" userId="e53d1bcb-03c7-460f-8510-a91d4b49b8bb" providerId="ADAL" clId="{8F20199C-2F20-4767-B402-6E7576A0350A}" dt="2022-03-09T23:06:59.551" v="179" actId="27636"/>
          <ac:spMkLst>
            <pc:docMk/>
            <pc:sldMk cId="3041496852" sldId="275"/>
            <ac:spMk id="2" creationId="{02287EE6-5762-47F5-9B78-09A27C3329CC}"/>
          </ac:spMkLst>
        </pc:spChg>
      </pc:sldChg>
      <pc:sldChg chg="modSp mod">
        <pc:chgData name="Constance Rudnicki" userId="e53d1bcb-03c7-460f-8510-a91d4b49b8bb" providerId="ADAL" clId="{8F20199C-2F20-4767-B402-6E7576A0350A}" dt="2022-03-09T22:31:50.540" v="0" actId="27636"/>
        <pc:sldMkLst>
          <pc:docMk/>
          <pc:sldMk cId="1202526889" sldId="279"/>
        </pc:sldMkLst>
        <pc:spChg chg="mod">
          <ac:chgData name="Constance Rudnicki" userId="e53d1bcb-03c7-460f-8510-a91d4b49b8bb" providerId="ADAL" clId="{8F20199C-2F20-4767-B402-6E7576A0350A}" dt="2022-03-09T22:31:50.540" v="0" actId="27636"/>
          <ac:spMkLst>
            <pc:docMk/>
            <pc:sldMk cId="1202526889" sldId="279"/>
            <ac:spMk id="2" creationId="{07D6ACBA-DCFB-46E7-B089-A03EC3A7F449}"/>
          </ac:spMkLst>
        </pc:spChg>
      </pc:sldChg>
      <pc:sldChg chg="modSp mod">
        <pc:chgData name="Constance Rudnicki" userId="e53d1bcb-03c7-460f-8510-a91d4b49b8bb" providerId="ADAL" clId="{8F20199C-2F20-4767-B402-6E7576A0350A}" dt="2022-03-09T23:00:51.918" v="173" actId="27636"/>
        <pc:sldMkLst>
          <pc:docMk/>
          <pc:sldMk cId="16391419" sldId="282"/>
        </pc:sldMkLst>
        <pc:spChg chg="mod">
          <ac:chgData name="Constance Rudnicki" userId="e53d1bcb-03c7-460f-8510-a91d4b49b8bb" providerId="ADAL" clId="{8F20199C-2F20-4767-B402-6E7576A0350A}" dt="2022-03-09T23:00:51.918" v="173" actId="27636"/>
          <ac:spMkLst>
            <pc:docMk/>
            <pc:sldMk cId="16391419" sldId="282"/>
            <ac:spMk id="2" creationId="{5B401DD7-6AE2-4EE7-B0FC-ABD22AE04AAB}"/>
          </ac:spMkLst>
        </pc:spChg>
      </pc:sldChg>
      <pc:sldChg chg="modSp mod">
        <pc:chgData name="Constance Rudnicki" userId="e53d1bcb-03c7-460f-8510-a91d4b49b8bb" providerId="ADAL" clId="{8F20199C-2F20-4767-B402-6E7576A0350A}" dt="2022-03-09T23:16:20.642" v="184" actId="3626"/>
        <pc:sldMkLst>
          <pc:docMk/>
          <pc:sldMk cId="1919068970" sldId="288"/>
        </pc:sldMkLst>
        <pc:spChg chg="mod">
          <ac:chgData name="Constance Rudnicki" userId="e53d1bcb-03c7-460f-8510-a91d4b49b8bb" providerId="ADAL" clId="{8F20199C-2F20-4767-B402-6E7576A0350A}" dt="2022-03-09T23:10:06.597" v="180" actId="3626"/>
          <ac:spMkLst>
            <pc:docMk/>
            <pc:sldMk cId="1919068970" sldId="288"/>
            <ac:spMk id="5" creationId="{E2F4F10D-A6CE-4B88-8A7D-CA859A35BF00}"/>
          </ac:spMkLst>
        </pc:spChg>
        <pc:spChg chg="mod">
          <ac:chgData name="Constance Rudnicki" userId="e53d1bcb-03c7-460f-8510-a91d4b49b8bb" providerId="ADAL" clId="{8F20199C-2F20-4767-B402-6E7576A0350A}" dt="2022-03-09T23:16:20.642" v="184" actId="3626"/>
          <ac:spMkLst>
            <pc:docMk/>
            <pc:sldMk cId="1919068970" sldId="288"/>
            <ac:spMk id="6" creationId="{84E03140-7191-4770-8A52-78D494DE783E}"/>
          </ac:spMkLst>
        </pc:spChg>
      </pc:sldChg>
      <pc:sldChg chg="modSp mod">
        <pc:chgData name="Constance Rudnicki" userId="e53d1bcb-03c7-460f-8510-a91d4b49b8bb" providerId="ADAL" clId="{8F20199C-2F20-4767-B402-6E7576A0350A}" dt="2022-03-09T22:56:14.802" v="143" actId="14100"/>
        <pc:sldMkLst>
          <pc:docMk/>
          <pc:sldMk cId="4289614845" sldId="289"/>
        </pc:sldMkLst>
        <pc:spChg chg="mod">
          <ac:chgData name="Constance Rudnicki" userId="e53d1bcb-03c7-460f-8510-a91d4b49b8bb" providerId="ADAL" clId="{8F20199C-2F20-4767-B402-6E7576A0350A}" dt="2022-03-09T22:56:14.802" v="143" actId="14100"/>
          <ac:spMkLst>
            <pc:docMk/>
            <pc:sldMk cId="4289614845" sldId="289"/>
            <ac:spMk id="4" creationId="{BD355324-4ABA-4B45-AAF0-9EA367025FEC}"/>
          </ac:spMkLst>
        </pc:spChg>
      </pc:sldChg>
      <pc:sldChg chg="modSp mod">
        <pc:chgData name="Constance Rudnicki" userId="e53d1bcb-03c7-460f-8510-a91d4b49b8bb" providerId="ADAL" clId="{8F20199C-2F20-4767-B402-6E7576A0350A}" dt="2022-03-09T23:16:33.866" v="185" actId="3626"/>
        <pc:sldMkLst>
          <pc:docMk/>
          <pc:sldMk cId="1612609371" sldId="290"/>
        </pc:sldMkLst>
        <pc:spChg chg="mod">
          <ac:chgData name="Constance Rudnicki" userId="e53d1bcb-03c7-460f-8510-a91d4b49b8bb" providerId="ADAL" clId="{8F20199C-2F20-4767-B402-6E7576A0350A}" dt="2022-03-09T23:16:33.866" v="185" actId="3626"/>
          <ac:spMkLst>
            <pc:docMk/>
            <pc:sldMk cId="1612609371" sldId="290"/>
            <ac:spMk id="4" creationId="{41F78062-9ECD-43BB-B310-B4D33EDCF6E0}"/>
          </ac:spMkLst>
        </pc:spChg>
      </pc:sldChg>
      <pc:sldChg chg="modSp mod">
        <pc:chgData name="Constance Rudnicki" userId="e53d1bcb-03c7-460f-8510-a91d4b49b8bb" providerId="ADAL" clId="{8F20199C-2F20-4767-B402-6E7576A0350A}" dt="2022-03-09T22:58:34.576" v="166" actId="20577"/>
        <pc:sldMkLst>
          <pc:docMk/>
          <pc:sldMk cId="3053925129" sldId="291"/>
        </pc:sldMkLst>
        <pc:spChg chg="mod">
          <ac:chgData name="Constance Rudnicki" userId="e53d1bcb-03c7-460f-8510-a91d4b49b8bb" providerId="ADAL" clId="{8F20199C-2F20-4767-B402-6E7576A0350A}" dt="2022-03-09T22:57:44.667" v="151" actId="1076"/>
          <ac:spMkLst>
            <pc:docMk/>
            <pc:sldMk cId="3053925129" sldId="291"/>
            <ac:spMk id="5" creationId="{C2780E67-974D-4BA6-BDDD-DBD52EB097AA}"/>
          </ac:spMkLst>
        </pc:spChg>
        <pc:spChg chg="mod">
          <ac:chgData name="Constance Rudnicki" userId="e53d1bcb-03c7-460f-8510-a91d4b49b8bb" providerId="ADAL" clId="{8F20199C-2F20-4767-B402-6E7576A0350A}" dt="2022-03-09T22:58:34.576" v="166" actId="20577"/>
          <ac:spMkLst>
            <pc:docMk/>
            <pc:sldMk cId="3053925129" sldId="291"/>
            <ac:spMk id="6" creationId="{372D96E0-C9FE-43F1-9EEB-E08BD05EA0CB}"/>
          </ac:spMkLst>
        </pc:spChg>
      </pc:sldChg>
      <pc:sldChg chg="modSp mod">
        <pc:chgData name="Constance Rudnicki" userId="e53d1bcb-03c7-460f-8510-a91d4b49b8bb" providerId="ADAL" clId="{8F20199C-2F20-4767-B402-6E7576A0350A}" dt="2022-03-09T22:59:53.162" v="169" actId="14100"/>
        <pc:sldMkLst>
          <pc:docMk/>
          <pc:sldMk cId="998267913" sldId="292"/>
        </pc:sldMkLst>
        <pc:spChg chg="mod">
          <ac:chgData name="Constance Rudnicki" userId="e53d1bcb-03c7-460f-8510-a91d4b49b8bb" providerId="ADAL" clId="{8F20199C-2F20-4767-B402-6E7576A0350A}" dt="2022-03-09T22:59:37.524" v="167" actId="1076"/>
          <ac:spMkLst>
            <pc:docMk/>
            <pc:sldMk cId="998267913" sldId="292"/>
            <ac:spMk id="2" creationId="{BC71BF07-A922-4F48-8A55-6A1DC8F20FAA}"/>
          </ac:spMkLst>
        </pc:spChg>
        <pc:spChg chg="mod">
          <ac:chgData name="Constance Rudnicki" userId="e53d1bcb-03c7-460f-8510-a91d4b49b8bb" providerId="ADAL" clId="{8F20199C-2F20-4767-B402-6E7576A0350A}" dt="2022-03-09T22:59:53.162" v="169" actId="14100"/>
          <ac:spMkLst>
            <pc:docMk/>
            <pc:sldMk cId="998267913" sldId="292"/>
            <ac:spMk id="4" creationId="{BD355324-4ABA-4B45-AAF0-9EA367025FEC}"/>
          </ac:spMkLst>
        </pc:spChg>
      </pc:sldChg>
      <pc:sldChg chg="modSp mod">
        <pc:chgData name="Constance Rudnicki" userId="e53d1bcb-03c7-460f-8510-a91d4b49b8bb" providerId="ADAL" clId="{8F20199C-2F20-4767-B402-6E7576A0350A}" dt="2022-03-09T23:12:32.139" v="182" actId="3626"/>
        <pc:sldMkLst>
          <pc:docMk/>
          <pc:sldMk cId="1696529870" sldId="293"/>
        </pc:sldMkLst>
        <pc:spChg chg="mod">
          <ac:chgData name="Constance Rudnicki" userId="e53d1bcb-03c7-460f-8510-a91d4b49b8bb" providerId="ADAL" clId="{8F20199C-2F20-4767-B402-6E7576A0350A}" dt="2022-03-09T23:12:32.139" v="182" actId="3626"/>
          <ac:spMkLst>
            <pc:docMk/>
            <pc:sldMk cId="1696529870" sldId="293"/>
            <ac:spMk id="4" creationId="{41F78062-9ECD-43BB-B310-B4D33EDCF6E0}"/>
          </ac:spMkLst>
        </pc:spChg>
      </pc:sldChg>
      <pc:sldChg chg="addSp modSp mod">
        <pc:chgData name="Constance Rudnicki" userId="e53d1bcb-03c7-460f-8510-a91d4b49b8bb" providerId="ADAL" clId="{8F20199C-2F20-4767-B402-6E7576A0350A}" dt="2022-03-09T22:40:12.782" v="23" actId="27636"/>
        <pc:sldMkLst>
          <pc:docMk/>
          <pc:sldMk cId="3616633969" sldId="299"/>
        </pc:sldMkLst>
        <pc:spChg chg="mod">
          <ac:chgData name="Constance Rudnicki" userId="e53d1bcb-03c7-460f-8510-a91d4b49b8bb" providerId="ADAL" clId="{8F20199C-2F20-4767-B402-6E7576A0350A}" dt="2022-03-09T22:40:12.782" v="23" actId="27636"/>
          <ac:spMkLst>
            <pc:docMk/>
            <pc:sldMk cId="3616633969" sldId="299"/>
            <ac:spMk id="4" creationId="{50D8DBF7-135D-4655-86AB-887501D111BE}"/>
          </ac:spMkLst>
        </pc:spChg>
        <pc:spChg chg="add">
          <ac:chgData name="Constance Rudnicki" userId="e53d1bcb-03c7-460f-8510-a91d4b49b8bb" providerId="ADAL" clId="{8F20199C-2F20-4767-B402-6E7576A0350A}" dt="2022-03-09T22:35:10.732" v="4" actId="22"/>
          <ac:spMkLst>
            <pc:docMk/>
            <pc:sldMk cId="3616633969" sldId="299"/>
            <ac:spMk id="13" creationId="{8D8A949A-8214-4D00-983D-D0C50C5E1819}"/>
          </ac:spMkLst>
        </pc:spChg>
      </pc:sldChg>
      <pc:sldChg chg="modSp mod">
        <pc:chgData name="Constance Rudnicki" userId="e53d1bcb-03c7-460f-8510-a91d4b49b8bb" providerId="ADAL" clId="{8F20199C-2F20-4767-B402-6E7576A0350A}" dt="2022-03-09T22:40:47.452" v="24" actId="27636"/>
        <pc:sldMkLst>
          <pc:docMk/>
          <pc:sldMk cId="1199994130" sldId="300"/>
        </pc:sldMkLst>
        <pc:spChg chg="mod">
          <ac:chgData name="Constance Rudnicki" userId="e53d1bcb-03c7-460f-8510-a91d4b49b8bb" providerId="ADAL" clId="{8F20199C-2F20-4767-B402-6E7576A0350A}" dt="2022-03-09T22:40:47.452" v="24" actId="27636"/>
          <ac:spMkLst>
            <pc:docMk/>
            <pc:sldMk cId="1199994130" sldId="300"/>
            <ac:spMk id="3" creationId="{36E314D6-530E-4CDA-AAAD-AB02C8E828E3}"/>
          </ac:spMkLst>
        </pc:spChg>
      </pc:sldChg>
      <pc:sldChg chg="addSp delSp modSp mod setBg chgLayout">
        <pc:chgData name="Constance Rudnicki" userId="e53d1bcb-03c7-460f-8510-a91d4b49b8bb" providerId="ADAL" clId="{8F20199C-2F20-4767-B402-6E7576A0350A}" dt="2022-03-09T22:39:48.083" v="22" actId="26606"/>
        <pc:sldMkLst>
          <pc:docMk/>
          <pc:sldMk cId="375635309" sldId="301"/>
        </pc:sldMkLst>
        <pc:spChg chg="add mod or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3" creationId="{BEE316A7-5A14-4179-BB8D-651D43D06633}"/>
          </ac:spMkLst>
        </pc:spChg>
        <pc:spChg chg="add del mod">
          <ac:chgData name="Constance Rudnicki" userId="e53d1bcb-03c7-460f-8510-a91d4b49b8bb" providerId="ADAL" clId="{8F20199C-2F20-4767-B402-6E7576A0350A}" dt="2022-03-09T22:39:32.746" v="19"/>
          <ac:spMkLst>
            <pc:docMk/>
            <pc:sldMk cId="375635309" sldId="301"/>
            <ac:spMk id="4" creationId="{3869852E-C030-4A6D-9176-70CC36405709}"/>
          </ac:spMkLst>
        </pc:spChg>
        <pc:spChg chg="add mod or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5" creationId="{9D3B01A1-DB99-4B11-A919-7FAA3F595853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10" creationId="{8F3CF990-ACB8-443A-BB74-D36EC8A00B02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12" creationId="{2601900C-265D-4146-A578-477541E3DF28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16" creationId="{65F94F98-3A57-49AA-838E-91AAF600B6EE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20" creationId="{41F8C064-2DC5-4758-B49C-76BFF64052AF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22" creationId="{FBD68200-BC03-4015-860B-CD5C30CD76B8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24" creationId="{A0B5529D-5CAA-4BF2-B5C9-34705E7661F9}"/>
          </ac:spMkLst>
        </pc:spChg>
        <pc:spChg chg="add">
          <ac:chgData name="Constance Rudnicki" userId="e53d1bcb-03c7-460f-8510-a91d4b49b8bb" providerId="ADAL" clId="{8F20199C-2F20-4767-B402-6E7576A0350A}" dt="2022-03-09T22:39:48.083" v="22" actId="26606"/>
          <ac:spMkLst>
            <pc:docMk/>
            <pc:sldMk cId="375635309" sldId="301"/>
            <ac:spMk id="26" creationId="{332A6F87-AC28-4AA8-B8A6-AEBC67BD0D64}"/>
          </ac:spMkLst>
        </pc:spChg>
        <pc:picChg chg="add">
          <ac:chgData name="Constance Rudnicki" userId="e53d1bcb-03c7-460f-8510-a91d4b49b8bb" providerId="ADAL" clId="{8F20199C-2F20-4767-B402-6E7576A0350A}" dt="2022-03-09T22:39:48.083" v="22" actId="26606"/>
          <ac:picMkLst>
            <pc:docMk/>
            <pc:sldMk cId="375635309" sldId="301"/>
            <ac:picMk id="14" creationId="{00B98862-BEE1-44FB-A335-A1B9106B445E}"/>
          </ac:picMkLst>
        </pc:picChg>
        <pc:picChg chg="add">
          <ac:chgData name="Constance Rudnicki" userId="e53d1bcb-03c7-460f-8510-a91d4b49b8bb" providerId="ADAL" clId="{8F20199C-2F20-4767-B402-6E7576A0350A}" dt="2022-03-09T22:39:48.083" v="22" actId="26606"/>
          <ac:picMkLst>
            <pc:docMk/>
            <pc:sldMk cId="375635309" sldId="301"/>
            <ac:picMk id="18" creationId="{7185CF21-0594-48C0-9F3E-254D6BCE9D9B}"/>
          </ac:picMkLst>
        </pc:picChg>
        <pc:picChg chg="del">
          <ac:chgData name="Constance Rudnicki" userId="e53d1bcb-03c7-460f-8510-a91d4b49b8bb" providerId="ADAL" clId="{8F20199C-2F20-4767-B402-6E7576A0350A}" dt="2022-03-09T22:38:40.572" v="5" actId="21"/>
          <ac:picMkLst>
            <pc:docMk/>
            <pc:sldMk cId="375635309" sldId="301"/>
            <ac:picMk id="14338" creationId="{36CA90AF-7517-45B7-808A-8156576729E5}"/>
          </ac:picMkLst>
        </pc:picChg>
      </pc:sldChg>
      <pc:sldChg chg="modSp">
        <pc:chgData name="Constance Rudnicki" userId="e53d1bcb-03c7-460f-8510-a91d4b49b8bb" providerId="ADAL" clId="{8F20199C-2F20-4767-B402-6E7576A0350A}" dt="2022-03-09T22:32:38.292" v="1"/>
        <pc:sldMkLst>
          <pc:docMk/>
          <pc:sldMk cId="2285719021" sldId="302"/>
        </pc:sldMkLst>
        <pc:graphicFrameChg chg="mod">
          <ac:chgData name="Constance Rudnicki" userId="e53d1bcb-03c7-460f-8510-a91d4b49b8bb" providerId="ADAL" clId="{8F20199C-2F20-4767-B402-6E7576A0350A}" dt="2022-03-09T22:32:38.292" v="1"/>
          <ac:graphicFrameMkLst>
            <pc:docMk/>
            <pc:sldMk cId="2285719021" sldId="302"/>
            <ac:graphicFrameMk id="61" creationId="{4EEA2C05-C051-46F6-8D74-B4AF083C675C}"/>
          </ac:graphicFrameMkLst>
        </pc:graphicFrameChg>
      </pc:sldChg>
      <pc:sldChg chg="modSp mod">
        <pc:chgData name="Constance Rudnicki" userId="e53d1bcb-03c7-460f-8510-a91d4b49b8bb" providerId="ADAL" clId="{8F20199C-2F20-4767-B402-6E7576A0350A}" dt="2022-03-09T22:41:08.629" v="25" actId="27636"/>
        <pc:sldMkLst>
          <pc:docMk/>
          <pc:sldMk cId="2254937211" sldId="303"/>
        </pc:sldMkLst>
        <pc:spChg chg="mod">
          <ac:chgData name="Constance Rudnicki" userId="e53d1bcb-03c7-460f-8510-a91d4b49b8bb" providerId="ADAL" clId="{8F20199C-2F20-4767-B402-6E7576A0350A}" dt="2022-03-09T22:41:08.629" v="25" actId="27636"/>
          <ac:spMkLst>
            <pc:docMk/>
            <pc:sldMk cId="2254937211" sldId="303"/>
            <ac:spMk id="3" creationId="{0E1BA8CA-D2B9-457F-A25A-92236EBDEA82}"/>
          </ac:spMkLst>
        </pc:spChg>
      </pc:sldChg>
      <pc:sldChg chg="addSp delSp modSp mod setBg setClrOvrMap">
        <pc:chgData name="Constance Rudnicki" userId="e53d1bcb-03c7-460f-8510-a91d4b49b8bb" providerId="ADAL" clId="{8F20199C-2F20-4767-B402-6E7576A0350A}" dt="2022-03-09T22:45:03.453" v="104" actId="14100"/>
        <pc:sldMkLst>
          <pc:docMk/>
          <pc:sldMk cId="2757535496" sldId="304"/>
        </pc:sldMkLst>
        <pc:spChg chg="mod">
          <ac:chgData name="Constance Rudnicki" userId="e53d1bcb-03c7-460f-8510-a91d4b49b8bb" providerId="ADAL" clId="{8F20199C-2F20-4767-B402-6E7576A0350A}" dt="2022-03-09T22:43:34.186" v="33" actId="26606"/>
          <ac:spMkLst>
            <pc:docMk/>
            <pc:sldMk cId="2757535496" sldId="304"/>
            <ac:spMk id="2" creationId="{B227E89C-58F3-4D3B-9863-E822831478CA}"/>
          </ac:spMkLst>
        </pc:spChg>
        <pc:spChg chg="add del">
          <ac:chgData name="Constance Rudnicki" userId="e53d1bcb-03c7-460f-8510-a91d4b49b8bb" providerId="ADAL" clId="{8F20199C-2F20-4767-B402-6E7576A0350A}" dt="2022-03-09T22:43:34.186" v="33" actId="26606"/>
          <ac:spMkLst>
            <pc:docMk/>
            <pc:sldMk cId="2757535496" sldId="304"/>
            <ac:spMk id="20" creationId="{B59CD79B-13FF-4DE6-AF06-77B560C62859}"/>
          </ac:spMkLst>
        </pc:spChg>
        <pc:spChg chg="add del">
          <ac:chgData name="Constance Rudnicki" userId="e53d1bcb-03c7-460f-8510-a91d4b49b8bb" providerId="ADAL" clId="{8F20199C-2F20-4767-B402-6E7576A0350A}" dt="2022-03-09T22:42:50.989" v="30" actId="26606"/>
          <ac:spMkLst>
            <pc:docMk/>
            <pc:sldMk cId="2757535496" sldId="304"/>
            <ac:spMk id="27" creationId="{B59CD79B-13FF-4DE6-AF06-77B560C62859}"/>
          </ac:spMkLst>
        </pc:spChg>
        <pc:spChg chg="add del">
          <ac:chgData name="Constance Rudnicki" userId="e53d1bcb-03c7-460f-8510-a91d4b49b8bb" providerId="ADAL" clId="{8F20199C-2F20-4767-B402-6E7576A0350A}" dt="2022-03-09T22:43:34.186" v="33" actId="26606"/>
          <ac:spMkLst>
            <pc:docMk/>
            <pc:sldMk cId="2757535496" sldId="304"/>
            <ac:spMk id="31" creationId="{CAC996C7-7B84-4645-9AA1-6EA85EAB47D6}"/>
          </ac:spMkLst>
        </pc:spChg>
        <pc:spChg chg="add del">
          <ac:chgData name="Constance Rudnicki" userId="e53d1bcb-03c7-460f-8510-a91d4b49b8bb" providerId="ADAL" clId="{8F20199C-2F20-4767-B402-6E7576A0350A}" dt="2022-03-09T22:43:34.186" v="33" actId="26606"/>
          <ac:spMkLst>
            <pc:docMk/>
            <pc:sldMk cId="2757535496" sldId="304"/>
            <ac:spMk id="32" creationId="{B5E326A3-EB92-4BDA-9F77-45197E0CBE7E}"/>
          </ac:spMkLst>
        </pc:spChg>
        <pc:spChg chg="add del">
          <ac:chgData name="Constance Rudnicki" userId="e53d1bcb-03c7-460f-8510-a91d4b49b8bb" providerId="ADAL" clId="{8F20199C-2F20-4767-B402-6E7576A0350A}" dt="2022-03-09T22:43:34.186" v="33" actId="26606"/>
          <ac:spMkLst>
            <pc:docMk/>
            <pc:sldMk cId="2757535496" sldId="304"/>
            <ac:spMk id="33" creationId="{32DC315B-5680-47D9-B827-34D012FB14B2}"/>
          </ac:spMkLst>
        </pc:spChg>
        <pc:graphicFrameChg chg="mod modGraphic">
          <ac:chgData name="Constance Rudnicki" userId="e53d1bcb-03c7-460f-8510-a91d4b49b8bb" providerId="ADAL" clId="{8F20199C-2F20-4767-B402-6E7576A0350A}" dt="2022-03-09T22:45:03.453" v="104" actId="14100"/>
          <ac:graphicFrameMkLst>
            <pc:docMk/>
            <pc:sldMk cId="2757535496" sldId="304"/>
            <ac:graphicFrameMk id="5" creationId="{51DBAEA8-DC77-40E7-9CE0-0E40403C5078}"/>
          </ac:graphicFrameMkLst>
        </pc:graphicFrameChg>
        <pc:picChg chg="add del">
          <ac:chgData name="Constance Rudnicki" userId="e53d1bcb-03c7-460f-8510-a91d4b49b8bb" providerId="ADAL" clId="{8F20199C-2F20-4767-B402-6E7576A0350A}" dt="2022-03-09T22:43:34.186" v="33" actId="26606"/>
          <ac:picMkLst>
            <pc:docMk/>
            <pc:sldMk cId="2757535496" sldId="304"/>
            <ac:picMk id="22" creationId="{402D77BF-B8EB-4AFE-AC21-08C836EF16A7}"/>
          </ac:picMkLst>
        </pc:picChg>
        <pc:picChg chg="add del">
          <ac:chgData name="Constance Rudnicki" userId="e53d1bcb-03c7-460f-8510-a91d4b49b8bb" providerId="ADAL" clId="{8F20199C-2F20-4767-B402-6E7576A0350A}" dt="2022-03-09T22:42:50.989" v="30" actId="26606"/>
          <ac:picMkLst>
            <pc:docMk/>
            <pc:sldMk cId="2757535496" sldId="304"/>
            <ac:picMk id="29" creationId="{402D77BF-B8EB-4AFE-AC21-08C836EF16A7}"/>
          </ac:picMkLst>
        </pc:picChg>
        <pc:picChg chg="add del">
          <ac:chgData name="Constance Rudnicki" userId="e53d1bcb-03c7-460f-8510-a91d4b49b8bb" providerId="ADAL" clId="{8F20199C-2F20-4767-B402-6E7576A0350A}" dt="2022-03-09T22:43:34.186" v="33" actId="26606"/>
          <ac:picMkLst>
            <pc:docMk/>
            <pc:sldMk cId="2757535496" sldId="304"/>
            <ac:picMk id="34" creationId="{B4E7D395-0531-4A17-A276-FDA3EB7792E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15EC7-53BA-4B6A-9542-1441E6A51363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8FA8E6-24A1-47DB-BBC7-811756AFC09E}">
      <dgm:prSet/>
      <dgm:spPr/>
      <dgm:t>
        <a:bodyPr/>
        <a:lstStyle/>
        <a:p>
          <a:r>
            <a:rPr lang="es-ES" dirty="0"/>
            <a:t>Lavar, enjuagar, desinfectar y secar al aire
</a:t>
          </a:r>
          <a:endParaRPr lang="en-US" dirty="0"/>
        </a:p>
      </dgm:t>
    </dgm:pt>
    <dgm:pt modelId="{0F92DDE0-E6FF-4AA9-B26F-3C57C9CD14CB}" type="parTrans" cxnId="{EBD65AE2-4428-4E9F-9C51-0ACC244A2110}">
      <dgm:prSet/>
      <dgm:spPr/>
      <dgm:t>
        <a:bodyPr/>
        <a:lstStyle/>
        <a:p>
          <a:endParaRPr lang="en-US"/>
        </a:p>
      </dgm:t>
    </dgm:pt>
    <dgm:pt modelId="{729FF65E-DC23-44DA-94CC-28C569509BC3}" type="sibTrans" cxnId="{EBD65AE2-4428-4E9F-9C51-0ACC244A2110}">
      <dgm:prSet/>
      <dgm:spPr/>
      <dgm:t>
        <a:bodyPr/>
        <a:lstStyle/>
        <a:p>
          <a:endParaRPr lang="en-US"/>
        </a:p>
      </dgm:t>
    </dgm:pt>
    <dgm:pt modelId="{CBFECB34-CF50-40B7-BF3C-3BCBB3C9D024}">
      <dgm:prSet/>
      <dgm:spPr/>
      <dgm:t>
        <a:bodyPr/>
        <a:lstStyle/>
        <a:p>
          <a:r>
            <a:rPr lang="es-ES" dirty="0"/>
            <a:t>Lavar, enjuagar, desinfectar y secar al aire los termómetros antes y después de usarlos
</a:t>
          </a:r>
          <a:endParaRPr lang="en-US" dirty="0"/>
        </a:p>
      </dgm:t>
    </dgm:pt>
    <dgm:pt modelId="{3EA260E8-6EEE-4FF5-88A3-05EAA22534EA}" type="parTrans" cxnId="{2AFC3D99-9DBE-473F-87FE-366FF807EC06}">
      <dgm:prSet/>
      <dgm:spPr/>
      <dgm:t>
        <a:bodyPr/>
        <a:lstStyle/>
        <a:p>
          <a:endParaRPr lang="en-US"/>
        </a:p>
      </dgm:t>
    </dgm:pt>
    <dgm:pt modelId="{FDEE9CD5-2F83-4EBE-864D-7E6C0DCE2D9B}" type="sibTrans" cxnId="{2AFC3D99-9DBE-473F-87FE-366FF807EC06}">
      <dgm:prSet/>
      <dgm:spPr/>
      <dgm:t>
        <a:bodyPr/>
        <a:lstStyle/>
        <a:p>
          <a:endParaRPr lang="en-US"/>
        </a:p>
      </dgm:t>
    </dgm:pt>
    <dgm:pt modelId="{45B370A4-BB16-4995-9AA1-4268C77D2CBD}">
      <dgm:prSet/>
      <dgm:spPr/>
      <dgm:t>
        <a:bodyPr/>
        <a:lstStyle/>
        <a:p>
          <a:r>
            <a:rPr lang="en-US" dirty="0" err="1"/>
            <a:t>Calibrar</a:t>
          </a:r>
          <a:r>
            <a:rPr lang="en-US" dirty="0"/>
            <a:t>
</a:t>
          </a:r>
        </a:p>
      </dgm:t>
    </dgm:pt>
    <dgm:pt modelId="{4EDB7818-FBCB-4E14-BA02-871BD4065FC3}" type="parTrans" cxnId="{9561070A-050A-4BAF-827A-C76A8DDF9331}">
      <dgm:prSet/>
      <dgm:spPr/>
      <dgm:t>
        <a:bodyPr/>
        <a:lstStyle/>
        <a:p>
          <a:endParaRPr lang="en-US"/>
        </a:p>
      </dgm:t>
    </dgm:pt>
    <dgm:pt modelId="{F92B8872-C304-4792-B360-A5208F7CCE31}" type="sibTrans" cxnId="{9561070A-050A-4BAF-827A-C76A8DDF9331}">
      <dgm:prSet/>
      <dgm:spPr/>
      <dgm:t>
        <a:bodyPr/>
        <a:lstStyle/>
        <a:p>
          <a:endParaRPr lang="en-US"/>
        </a:p>
      </dgm:t>
    </dgm:pt>
    <dgm:pt modelId="{11723B16-ABCD-4E0E-9334-3859787D1D8C}">
      <dgm:prSet/>
      <dgm:spPr/>
      <dgm:t>
        <a:bodyPr/>
        <a:lstStyle/>
        <a:p>
          <a:r>
            <a:rPr lang="es-ES" dirty="0" err="1"/>
            <a:t>Calibralos</a:t>
          </a:r>
          <a:r>
            <a:rPr lang="es-ES" dirty="0"/>
            <a:t> antes de cada turno para garantizar la precisión
</a:t>
          </a:r>
          <a:endParaRPr lang="en-US" dirty="0"/>
        </a:p>
      </dgm:t>
    </dgm:pt>
    <dgm:pt modelId="{B5B60E60-9C96-4450-9CD1-C7E11B30583B}" type="parTrans" cxnId="{F6E209AA-BCC0-4365-B865-20A555914366}">
      <dgm:prSet/>
      <dgm:spPr/>
      <dgm:t>
        <a:bodyPr/>
        <a:lstStyle/>
        <a:p>
          <a:endParaRPr lang="en-US"/>
        </a:p>
      </dgm:t>
    </dgm:pt>
    <dgm:pt modelId="{979A4AC4-09A8-44D1-986A-947A4607D5AC}" type="sibTrans" cxnId="{F6E209AA-BCC0-4365-B865-20A555914366}">
      <dgm:prSet/>
      <dgm:spPr/>
      <dgm:t>
        <a:bodyPr/>
        <a:lstStyle/>
        <a:p>
          <a:endParaRPr lang="en-US"/>
        </a:p>
      </dgm:t>
    </dgm:pt>
    <dgm:pt modelId="{A678ABFA-1949-4D39-9172-C289198CA1B9}">
      <dgm:prSet/>
      <dgm:spPr/>
      <dgm:t>
        <a:bodyPr/>
        <a:lstStyle/>
        <a:p>
          <a:r>
            <a:rPr lang="en-US" dirty="0" err="1"/>
            <a:t>Hacer</a:t>
          </a:r>
          <a:r>
            <a:rPr lang="en-US" dirty="0"/>
            <a:t>
</a:t>
          </a:r>
        </a:p>
      </dgm:t>
    </dgm:pt>
    <dgm:pt modelId="{C051DD83-52B7-48EE-B212-765A831F15E7}" type="parTrans" cxnId="{A2158898-320B-4858-A316-83BFDFAE486E}">
      <dgm:prSet/>
      <dgm:spPr/>
      <dgm:t>
        <a:bodyPr/>
        <a:lstStyle/>
        <a:p>
          <a:endParaRPr lang="en-US"/>
        </a:p>
      </dgm:t>
    </dgm:pt>
    <dgm:pt modelId="{460EB047-0921-4D31-ACCC-A518D1D62C49}" type="sibTrans" cxnId="{A2158898-320B-4858-A316-83BFDFAE486E}">
      <dgm:prSet/>
      <dgm:spPr/>
      <dgm:t>
        <a:bodyPr/>
        <a:lstStyle/>
        <a:p>
          <a:endParaRPr lang="en-US"/>
        </a:p>
      </dgm:t>
    </dgm:pt>
    <dgm:pt modelId="{19AC64D6-B162-4646-AF14-011A38AD3133}">
      <dgm:prSet/>
      <dgm:spPr/>
      <dgm:t>
        <a:bodyPr/>
        <a:lstStyle/>
        <a:p>
          <a:r>
            <a:rPr lang="es-ES" dirty="0"/>
            <a:t>Asegúrese de que los termómetros utilizados para medir la temperatura de los alimentos tengan una precisión de +/- 2 ° F o +/- 1 ° C 
</a:t>
          </a:r>
          <a:endParaRPr lang="en-US" dirty="0"/>
        </a:p>
      </dgm:t>
    </dgm:pt>
    <dgm:pt modelId="{A51A4814-3A03-4A69-8D74-EF36E21E4392}" type="parTrans" cxnId="{10ED198C-86A7-4834-A6A2-F1B94ADF9CD3}">
      <dgm:prSet/>
      <dgm:spPr/>
      <dgm:t>
        <a:bodyPr/>
        <a:lstStyle/>
        <a:p>
          <a:endParaRPr lang="en-US"/>
        </a:p>
      </dgm:t>
    </dgm:pt>
    <dgm:pt modelId="{EE48EB17-A0C2-42E8-891C-0EBE4D9416C7}" type="sibTrans" cxnId="{10ED198C-86A7-4834-A6A2-F1B94ADF9CD3}">
      <dgm:prSet/>
      <dgm:spPr/>
      <dgm:t>
        <a:bodyPr/>
        <a:lstStyle/>
        <a:p>
          <a:endParaRPr lang="en-US"/>
        </a:p>
      </dgm:t>
    </dgm:pt>
    <dgm:pt modelId="{AC9F5A54-68D1-4F12-BB5E-877700B50B86}" type="pres">
      <dgm:prSet presAssocID="{E6215EC7-53BA-4B6A-9542-1441E6A51363}" presName="Name0" presStyleCnt="0">
        <dgm:presLayoutVars>
          <dgm:dir/>
          <dgm:animLvl val="lvl"/>
          <dgm:resizeHandles val="exact"/>
        </dgm:presLayoutVars>
      </dgm:prSet>
      <dgm:spPr/>
    </dgm:pt>
    <dgm:pt modelId="{E2FF14BF-62DA-41E8-BD04-3D38D9CE2360}" type="pres">
      <dgm:prSet presAssocID="{D38FA8E6-24A1-47DB-BBC7-811756AFC09E}" presName="composite" presStyleCnt="0"/>
      <dgm:spPr/>
    </dgm:pt>
    <dgm:pt modelId="{1E6D32EA-5FB2-4D61-8ADC-5771FF2AC19C}" type="pres">
      <dgm:prSet presAssocID="{D38FA8E6-24A1-47DB-BBC7-811756AFC09E}" presName="parTx" presStyleLbl="alignNode1" presStyleIdx="0" presStyleCnt="3">
        <dgm:presLayoutVars>
          <dgm:chMax val="0"/>
          <dgm:chPref val="0"/>
        </dgm:presLayoutVars>
      </dgm:prSet>
      <dgm:spPr/>
    </dgm:pt>
    <dgm:pt modelId="{D9C23DE4-6B21-4AD3-A6E7-74CD66251710}" type="pres">
      <dgm:prSet presAssocID="{D38FA8E6-24A1-47DB-BBC7-811756AFC09E}" presName="desTx" presStyleLbl="alignAccFollowNode1" presStyleIdx="0" presStyleCnt="3">
        <dgm:presLayoutVars/>
      </dgm:prSet>
      <dgm:spPr/>
    </dgm:pt>
    <dgm:pt modelId="{DBE23077-67AC-4B83-A903-C063D9DB32EB}" type="pres">
      <dgm:prSet presAssocID="{729FF65E-DC23-44DA-94CC-28C569509BC3}" presName="space" presStyleCnt="0"/>
      <dgm:spPr/>
    </dgm:pt>
    <dgm:pt modelId="{2426EAD1-D55B-411C-9478-25FD639C70BA}" type="pres">
      <dgm:prSet presAssocID="{45B370A4-BB16-4995-9AA1-4268C77D2CBD}" presName="composite" presStyleCnt="0"/>
      <dgm:spPr/>
    </dgm:pt>
    <dgm:pt modelId="{15F23A98-77B3-4A98-8C02-6EEC0CF4B61E}" type="pres">
      <dgm:prSet presAssocID="{45B370A4-BB16-4995-9AA1-4268C77D2CBD}" presName="parTx" presStyleLbl="alignNode1" presStyleIdx="1" presStyleCnt="3">
        <dgm:presLayoutVars>
          <dgm:chMax val="0"/>
          <dgm:chPref val="0"/>
        </dgm:presLayoutVars>
      </dgm:prSet>
      <dgm:spPr/>
    </dgm:pt>
    <dgm:pt modelId="{D7A89346-0AD5-44A4-BA64-F404F935EAB5}" type="pres">
      <dgm:prSet presAssocID="{45B370A4-BB16-4995-9AA1-4268C77D2CBD}" presName="desTx" presStyleLbl="alignAccFollowNode1" presStyleIdx="1" presStyleCnt="3">
        <dgm:presLayoutVars/>
      </dgm:prSet>
      <dgm:spPr/>
    </dgm:pt>
    <dgm:pt modelId="{4F53CDE3-DEAA-458F-B2FC-A0012F073076}" type="pres">
      <dgm:prSet presAssocID="{F92B8872-C304-4792-B360-A5208F7CCE31}" presName="space" presStyleCnt="0"/>
      <dgm:spPr/>
    </dgm:pt>
    <dgm:pt modelId="{14272CCA-B05C-42FD-A6A7-8CD4DE79E525}" type="pres">
      <dgm:prSet presAssocID="{A678ABFA-1949-4D39-9172-C289198CA1B9}" presName="composite" presStyleCnt="0"/>
      <dgm:spPr/>
    </dgm:pt>
    <dgm:pt modelId="{E89C2DEA-29FB-4EEF-8889-977357D2DDE5}" type="pres">
      <dgm:prSet presAssocID="{A678ABFA-1949-4D39-9172-C289198CA1B9}" presName="parTx" presStyleLbl="alignNode1" presStyleIdx="2" presStyleCnt="3">
        <dgm:presLayoutVars>
          <dgm:chMax val="0"/>
          <dgm:chPref val="0"/>
        </dgm:presLayoutVars>
      </dgm:prSet>
      <dgm:spPr/>
    </dgm:pt>
    <dgm:pt modelId="{9CEBDE8F-0873-4099-B3DB-132B7508968E}" type="pres">
      <dgm:prSet presAssocID="{A678ABFA-1949-4D39-9172-C289198CA1B9}" presName="desTx" presStyleLbl="alignAccFollowNode1" presStyleIdx="2" presStyleCnt="3">
        <dgm:presLayoutVars/>
      </dgm:prSet>
      <dgm:spPr/>
    </dgm:pt>
  </dgm:ptLst>
  <dgm:cxnLst>
    <dgm:cxn modelId="{9561070A-050A-4BAF-827A-C76A8DDF9331}" srcId="{E6215EC7-53BA-4B6A-9542-1441E6A51363}" destId="{45B370A4-BB16-4995-9AA1-4268C77D2CBD}" srcOrd="1" destOrd="0" parTransId="{4EDB7818-FBCB-4E14-BA02-871BD4065FC3}" sibTransId="{F92B8872-C304-4792-B360-A5208F7CCE31}"/>
    <dgm:cxn modelId="{2851871B-802F-4D7E-B993-7349B631ACA4}" type="presOf" srcId="{11723B16-ABCD-4E0E-9334-3859787D1D8C}" destId="{D7A89346-0AD5-44A4-BA64-F404F935EAB5}" srcOrd="0" destOrd="0" presId="urn:microsoft.com/office/officeart/2016/7/layout/ChevronBlockProcess"/>
    <dgm:cxn modelId="{D26F653A-47C4-4144-9608-3D4914A9C645}" type="presOf" srcId="{A678ABFA-1949-4D39-9172-C289198CA1B9}" destId="{E89C2DEA-29FB-4EEF-8889-977357D2DDE5}" srcOrd="0" destOrd="0" presId="urn:microsoft.com/office/officeart/2016/7/layout/ChevronBlockProcess"/>
    <dgm:cxn modelId="{10ED198C-86A7-4834-A6A2-F1B94ADF9CD3}" srcId="{A678ABFA-1949-4D39-9172-C289198CA1B9}" destId="{19AC64D6-B162-4646-AF14-011A38AD3133}" srcOrd="0" destOrd="0" parTransId="{A51A4814-3A03-4A69-8D74-EF36E21E4392}" sibTransId="{EE48EB17-A0C2-42E8-891C-0EBE4D9416C7}"/>
    <dgm:cxn modelId="{8C552598-A405-4264-8745-3789C15C912C}" type="presOf" srcId="{19AC64D6-B162-4646-AF14-011A38AD3133}" destId="{9CEBDE8F-0873-4099-B3DB-132B7508968E}" srcOrd="0" destOrd="0" presId="urn:microsoft.com/office/officeart/2016/7/layout/ChevronBlockProcess"/>
    <dgm:cxn modelId="{A2158898-320B-4858-A316-83BFDFAE486E}" srcId="{E6215EC7-53BA-4B6A-9542-1441E6A51363}" destId="{A678ABFA-1949-4D39-9172-C289198CA1B9}" srcOrd="2" destOrd="0" parTransId="{C051DD83-52B7-48EE-B212-765A831F15E7}" sibTransId="{460EB047-0921-4D31-ACCC-A518D1D62C49}"/>
    <dgm:cxn modelId="{2AFC3D99-9DBE-473F-87FE-366FF807EC06}" srcId="{D38FA8E6-24A1-47DB-BBC7-811756AFC09E}" destId="{CBFECB34-CF50-40B7-BF3C-3BCBB3C9D024}" srcOrd="0" destOrd="0" parTransId="{3EA260E8-6EEE-4FF5-88A3-05EAA22534EA}" sibTransId="{FDEE9CD5-2F83-4EBE-864D-7E6C0DCE2D9B}"/>
    <dgm:cxn modelId="{82FE01A6-7F84-43EA-B667-5F4C64D197F5}" type="presOf" srcId="{E6215EC7-53BA-4B6A-9542-1441E6A51363}" destId="{AC9F5A54-68D1-4F12-BB5E-877700B50B86}" srcOrd="0" destOrd="0" presId="urn:microsoft.com/office/officeart/2016/7/layout/ChevronBlockProcess"/>
    <dgm:cxn modelId="{F6E209AA-BCC0-4365-B865-20A555914366}" srcId="{45B370A4-BB16-4995-9AA1-4268C77D2CBD}" destId="{11723B16-ABCD-4E0E-9334-3859787D1D8C}" srcOrd="0" destOrd="0" parTransId="{B5B60E60-9C96-4450-9CD1-C7E11B30583B}" sibTransId="{979A4AC4-09A8-44D1-986A-947A4607D5AC}"/>
    <dgm:cxn modelId="{907415D6-F50D-44A3-9361-07C46E10FDAD}" type="presOf" srcId="{45B370A4-BB16-4995-9AA1-4268C77D2CBD}" destId="{15F23A98-77B3-4A98-8C02-6EEC0CF4B61E}" srcOrd="0" destOrd="0" presId="urn:microsoft.com/office/officeart/2016/7/layout/ChevronBlockProcess"/>
    <dgm:cxn modelId="{EBD65AE2-4428-4E9F-9C51-0ACC244A2110}" srcId="{E6215EC7-53BA-4B6A-9542-1441E6A51363}" destId="{D38FA8E6-24A1-47DB-BBC7-811756AFC09E}" srcOrd="0" destOrd="0" parTransId="{0F92DDE0-E6FF-4AA9-B26F-3C57C9CD14CB}" sibTransId="{729FF65E-DC23-44DA-94CC-28C569509BC3}"/>
    <dgm:cxn modelId="{C7C75BE4-3BC6-4E6D-BD39-A64A0907A9F7}" type="presOf" srcId="{CBFECB34-CF50-40B7-BF3C-3BCBB3C9D024}" destId="{D9C23DE4-6B21-4AD3-A6E7-74CD66251710}" srcOrd="0" destOrd="0" presId="urn:microsoft.com/office/officeart/2016/7/layout/ChevronBlockProcess"/>
    <dgm:cxn modelId="{105A4CEB-5251-4A22-8EF3-89D16899C5FB}" type="presOf" srcId="{D38FA8E6-24A1-47DB-BBC7-811756AFC09E}" destId="{1E6D32EA-5FB2-4D61-8ADC-5771FF2AC19C}" srcOrd="0" destOrd="0" presId="urn:microsoft.com/office/officeart/2016/7/layout/ChevronBlockProcess"/>
    <dgm:cxn modelId="{F0E978E7-6C57-4E4F-B186-E837C13D7B03}" type="presParOf" srcId="{AC9F5A54-68D1-4F12-BB5E-877700B50B86}" destId="{E2FF14BF-62DA-41E8-BD04-3D38D9CE2360}" srcOrd="0" destOrd="0" presId="urn:microsoft.com/office/officeart/2016/7/layout/ChevronBlockProcess"/>
    <dgm:cxn modelId="{2D22EA1F-8840-40CD-AFE6-8314BBE710DF}" type="presParOf" srcId="{E2FF14BF-62DA-41E8-BD04-3D38D9CE2360}" destId="{1E6D32EA-5FB2-4D61-8ADC-5771FF2AC19C}" srcOrd="0" destOrd="0" presId="urn:microsoft.com/office/officeart/2016/7/layout/ChevronBlockProcess"/>
    <dgm:cxn modelId="{600AEF02-1AD6-4C2F-BF24-199033ED4C0E}" type="presParOf" srcId="{E2FF14BF-62DA-41E8-BD04-3D38D9CE2360}" destId="{D9C23DE4-6B21-4AD3-A6E7-74CD66251710}" srcOrd="1" destOrd="0" presId="urn:microsoft.com/office/officeart/2016/7/layout/ChevronBlockProcess"/>
    <dgm:cxn modelId="{095F9970-2702-43FE-88E4-BE2B396775B2}" type="presParOf" srcId="{AC9F5A54-68D1-4F12-BB5E-877700B50B86}" destId="{DBE23077-67AC-4B83-A903-C063D9DB32EB}" srcOrd="1" destOrd="0" presId="urn:microsoft.com/office/officeart/2016/7/layout/ChevronBlockProcess"/>
    <dgm:cxn modelId="{21ECA2F2-E4C9-48B7-848F-66DD0F652C55}" type="presParOf" srcId="{AC9F5A54-68D1-4F12-BB5E-877700B50B86}" destId="{2426EAD1-D55B-411C-9478-25FD639C70BA}" srcOrd="2" destOrd="0" presId="urn:microsoft.com/office/officeart/2016/7/layout/ChevronBlockProcess"/>
    <dgm:cxn modelId="{FA6DB1EC-8D44-46C9-B244-8240357ECF5A}" type="presParOf" srcId="{2426EAD1-D55B-411C-9478-25FD639C70BA}" destId="{15F23A98-77B3-4A98-8C02-6EEC0CF4B61E}" srcOrd="0" destOrd="0" presId="urn:microsoft.com/office/officeart/2016/7/layout/ChevronBlockProcess"/>
    <dgm:cxn modelId="{7554E444-8F20-4A9D-9364-51ECC7254EDB}" type="presParOf" srcId="{2426EAD1-D55B-411C-9478-25FD639C70BA}" destId="{D7A89346-0AD5-44A4-BA64-F404F935EAB5}" srcOrd="1" destOrd="0" presId="urn:microsoft.com/office/officeart/2016/7/layout/ChevronBlockProcess"/>
    <dgm:cxn modelId="{39C22330-C3A8-4AF4-A2BE-86993CF4984C}" type="presParOf" srcId="{AC9F5A54-68D1-4F12-BB5E-877700B50B86}" destId="{4F53CDE3-DEAA-458F-B2FC-A0012F073076}" srcOrd="3" destOrd="0" presId="urn:microsoft.com/office/officeart/2016/7/layout/ChevronBlockProcess"/>
    <dgm:cxn modelId="{4E402508-A675-4B5A-B0B6-F677E45D9D43}" type="presParOf" srcId="{AC9F5A54-68D1-4F12-BB5E-877700B50B86}" destId="{14272CCA-B05C-42FD-A6A7-8CD4DE79E525}" srcOrd="4" destOrd="0" presId="urn:microsoft.com/office/officeart/2016/7/layout/ChevronBlockProcess"/>
    <dgm:cxn modelId="{E51910C5-23E7-4470-981A-53632B7F912D}" type="presParOf" srcId="{14272CCA-B05C-42FD-A6A7-8CD4DE79E525}" destId="{E89C2DEA-29FB-4EEF-8889-977357D2DDE5}" srcOrd="0" destOrd="0" presId="urn:microsoft.com/office/officeart/2016/7/layout/ChevronBlockProcess"/>
    <dgm:cxn modelId="{2DC6503D-C43F-4ABC-BF5C-5FD8E3D59F6E}" type="presParOf" srcId="{14272CCA-B05C-42FD-A6A7-8CD4DE79E525}" destId="{9CEBDE8F-0873-4099-B3DB-132B7508968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E921E-B314-4E70-9CB1-65332113AB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E50135-DCBC-4EEC-A1F9-621C8033F2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Huevos con </a:t>
          </a:r>
          <a:r>
            <a:rPr lang="en-US" b="1" dirty="0" err="1"/>
            <a:t>cáscara</a:t>
          </a:r>
          <a:r>
            <a:rPr lang="en-US" b="1" dirty="0"/>
            <a:t>: </a:t>
          </a:r>
          <a:r>
            <a:rPr lang="es-ES" dirty="0"/>
            <a:t>Recibir a una temperatura del aire de 45 ° F (7 ° C) o inferior</a:t>
          </a:r>
          <a:endParaRPr lang="en-US" dirty="0"/>
        </a:p>
      </dgm:t>
    </dgm:pt>
    <dgm:pt modelId="{F560BCB2-4D95-4F9A-B497-7BEBD18DE1A2}" type="parTrans" cxnId="{EC2F4022-06DC-49D9-A995-1F54F58D6F03}">
      <dgm:prSet/>
      <dgm:spPr/>
      <dgm:t>
        <a:bodyPr/>
        <a:lstStyle/>
        <a:p>
          <a:endParaRPr lang="en-US"/>
        </a:p>
      </dgm:t>
    </dgm:pt>
    <dgm:pt modelId="{43655B99-DE65-4226-AEFD-210379CD4215}" type="sibTrans" cxnId="{EC2F4022-06DC-49D9-A995-1F54F58D6F03}">
      <dgm:prSet/>
      <dgm:spPr/>
      <dgm:t>
        <a:bodyPr/>
        <a:lstStyle/>
        <a:p>
          <a:endParaRPr lang="en-US"/>
        </a:p>
      </dgm:t>
    </dgm:pt>
    <dgm:pt modelId="{0982EE39-2B14-49BE-ACDE-41095E42D6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Leche:</a:t>
          </a:r>
          <a:r>
            <a:rPr lang="en-US" dirty="0"/>
            <a:t> </a:t>
          </a:r>
          <a:r>
            <a:rPr lang="es-ES" dirty="0"/>
            <a:t>Recibir a 45°F (7°C) o menos</a:t>
          </a:r>
          <a:br>
            <a:rPr lang="es-ES" dirty="0"/>
          </a:br>
          <a:r>
            <a:rPr lang="es-ES" dirty="0"/>
            <a:t>Enfríe la leche a 41 ° F (5 ° C) o menos en cuatro horas</a:t>
          </a:r>
          <a:endParaRPr lang="en-US" dirty="0"/>
        </a:p>
      </dgm:t>
    </dgm:pt>
    <dgm:pt modelId="{B4F81776-44F0-438A-9264-1D22C12426FF}" type="parTrans" cxnId="{975E668D-D47B-4DEB-9420-BE67481414D5}">
      <dgm:prSet/>
      <dgm:spPr/>
      <dgm:t>
        <a:bodyPr/>
        <a:lstStyle/>
        <a:p>
          <a:endParaRPr lang="en-US"/>
        </a:p>
      </dgm:t>
    </dgm:pt>
    <dgm:pt modelId="{4F66A8B9-4436-46F4-977B-53B9B96E8E68}" type="sibTrans" cxnId="{975E668D-D47B-4DEB-9420-BE67481414D5}">
      <dgm:prSet/>
      <dgm:spPr/>
      <dgm:t>
        <a:bodyPr/>
        <a:lstStyle/>
        <a:p>
          <a:endParaRPr lang="en-US"/>
        </a:p>
      </dgm:t>
    </dgm:pt>
    <dgm:pt modelId="{782434BE-0B1D-4323-811C-042F7EC37D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Comida caliente </a:t>
          </a:r>
          <a:r>
            <a:rPr lang="en-US" b="1" dirty="0" err="1"/>
            <a:t>tcS</a:t>
          </a:r>
          <a:r>
            <a:rPr lang="en-US" b="1" dirty="0"/>
            <a:t>:</a:t>
          </a:r>
          <a:r>
            <a:rPr lang="en-US" dirty="0"/>
            <a:t> </a:t>
          </a:r>
          <a:r>
            <a:rPr lang="en-US" dirty="0" err="1"/>
            <a:t>Recibir</a:t>
          </a:r>
          <a:r>
            <a:rPr lang="en-US" dirty="0"/>
            <a:t> a 135°F (57°C) o superior</a:t>
          </a:r>
          <a:br>
            <a:rPr lang="en-US" dirty="0"/>
          </a:br>
          <a:r>
            <a:rPr lang="en-US" b="1" dirty="0"/>
            <a:t>Alimentos </a:t>
          </a:r>
          <a:r>
            <a:rPr lang="en-US" b="1" dirty="0" err="1"/>
            <a:t>congelados</a:t>
          </a:r>
          <a:r>
            <a:rPr lang="en-US" b="1" dirty="0"/>
            <a:t>: </a:t>
          </a:r>
          <a:r>
            <a:rPr lang="en-US" dirty="0" err="1"/>
            <a:t>Recibir</a:t>
          </a:r>
          <a:r>
            <a:rPr lang="en-US" dirty="0"/>
            <a:t> </a:t>
          </a:r>
          <a:r>
            <a:rPr lang="en-US" dirty="0" err="1"/>
            <a:t>sólido</a:t>
          </a:r>
          <a:r>
            <a:rPr lang="en-US" dirty="0"/>
            <a:t> </a:t>
          </a:r>
          <a:r>
            <a:rPr lang="en-US" dirty="0" err="1"/>
            <a:t>congelado</a:t>
          </a:r>
          <a:r>
            <a:rPr lang="en-US" dirty="0"/>
            <a:t> </a:t>
          </a:r>
        </a:p>
      </dgm:t>
    </dgm:pt>
    <dgm:pt modelId="{304FDA56-F517-4122-85F4-459E24AF7157}" type="parTrans" cxnId="{467F3DB9-D626-40BC-8874-E7B2119B6892}">
      <dgm:prSet/>
      <dgm:spPr/>
      <dgm:t>
        <a:bodyPr/>
        <a:lstStyle/>
        <a:p>
          <a:endParaRPr lang="en-US"/>
        </a:p>
      </dgm:t>
    </dgm:pt>
    <dgm:pt modelId="{C131CED9-2809-48F8-92B1-91C0D6F05E94}" type="sibTrans" cxnId="{467F3DB9-D626-40BC-8874-E7B2119B6892}">
      <dgm:prSet/>
      <dgm:spPr/>
      <dgm:t>
        <a:bodyPr/>
        <a:lstStyle/>
        <a:p>
          <a:endParaRPr lang="en-US"/>
        </a:p>
      </dgm:t>
    </dgm:pt>
    <dgm:pt modelId="{16900EF8-ED54-416B-A6A6-855CB405BB30}">
      <dgm:prSet/>
      <dgm:spPr/>
      <dgm:t>
        <a:bodyPr/>
        <a:lstStyle/>
        <a:p>
          <a:r>
            <a:rPr lang="es-ES" dirty="0"/>
            <a:t>RECHAZAR alimentos congelados por las siguientes razones:
Los líquidos o la mancha de agua aparecen en caso de que los fondos </a:t>
          </a:r>
          <a:endParaRPr lang="en-US" dirty="0"/>
        </a:p>
      </dgm:t>
    </dgm:pt>
    <dgm:pt modelId="{0009E11E-2C7E-423F-ACEE-01A73BFACF46}" type="parTrans" cxnId="{1172918D-DD49-4928-A650-B615ACB19261}">
      <dgm:prSet/>
      <dgm:spPr/>
      <dgm:t>
        <a:bodyPr/>
        <a:lstStyle/>
        <a:p>
          <a:endParaRPr lang="en-US"/>
        </a:p>
      </dgm:t>
    </dgm:pt>
    <dgm:pt modelId="{3D2C9DC5-7FF5-4667-8C5E-ECE3D4E471DC}" type="sibTrans" cxnId="{1172918D-DD49-4928-A650-B615ACB19261}">
      <dgm:prSet/>
      <dgm:spPr/>
      <dgm:t>
        <a:bodyPr/>
        <a:lstStyle/>
        <a:p>
          <a:endParaRPr lang="en-US"/>
        </a:p>
      </dgm:t>
    </dgm:pt>
    <dgm:pt modelId="{C6E960D6-68CC-4A51-B824-DFF193CEE80A}">
      <dgm:prSet/>
      <dgm:spPr/>
      <dgm:t>
        <a:bodyPr/>
        <a:lstStyle/>
        <a:p>
          <a:r>
            <a:rPr lang="es-ES" dirty="0"/>
            <a:t>Hay cristales de hielo o líquidos congelados en los alimentos o en los envases.</a:t>
          </a:r>
          <a:br>
            <a:rPr lang="es-ES" dirty="0"/>
          </a:br>
          <a:r>
            <a:rPr lang="es-ES" dirty="0"/>
            <a:t>
</a:t>
          </a:r>
          <a:endParaRPr lang="en-US" dirty="0"/>
        </a:p>
      </dgm:t>
    </dgm:pt>
    <dgm:pt modelId="{DD4565F2-D465-48E0-887E-0183AEF95A97}" type="parTrans" cxnId="{7C9B4150-A3CE-4DB8-A7DE-1240BEB227FB}">
      <dgm:prSet/>
      <dgm:spPr/>
      <dgm:t>
        <a:bodyPr/>
        <a:lstStyle/>
        <a:p>
          <a:endParaRPr lang="en-US"/>
        </a:p>
      </dgm:t>
    </dgm:pt>
    <dgm:pt modelId="{D83BA575-97C6-4CD9-8957-A97A7FEBF90E}" type="sibTrans" cxnId="{7C9B4150-A3CE-4DB8-A7DE-1240BEB227FB}">
      <dgm:prSet/>
      <dgm:spPr/>
      <dgm:t>
        <a:bodyPr/>
        <a:lstStyle/>
        <a:p>
          <a:endParaRPr lang="en-US"/>
        </a:p>
      </dgm:t>
    </dgm:pt>
    <dgm:pt modelId="{46999BDD-5BB4-40A6-A990-0B5105B4FA4B}">
      <dgm:prSet/>
      <dgm:spPr/>
      <dgm:t>
        <a:bodyPr/>
        <a:lstStyle/>
        <a:p>
          <a:endParaRPr lang="en-US" dirty="0"/>
        </a:p>
      </dgm:t>
    </dgm:pt>
    <dgm:pt modelId="{F2673EC5-8CC2-4E9A-895C-7A0BB68267F4}" type="sibTrans" cxnId="{29A9368A-33CD-4F7D-A2ED-B36A6D22F409}">
      <dgm:prSet/>
      <dgm:spPr/>
      <dgm:t>
        <a:bodyPr/>
        <a:lstStyle/>
        <a:p>
          <a:endParaRPr lang="en-US"/>
        </a:p>
      </dgm:t>
    </dgm:pt>
    <dgm:pt modelId="{EDEDD3AB-5E99-408E-965C-59874695201F}" type="parTrans" cxnId="{29A9368A-33CD-4F7D-A2ED-B36A6D22F409}">
      <dgm:prSet/>
      <dgm:spPr/>
      <dgm:t>
        <a:bodyPr/>
        <a:lstStyle/>
        <a:p>
          <a:endParaRPr lang="en-US"/>
        </a:p>
      </dgm:t>
    </dgm:pt>
    <dgm:pt modelId="{B014C0ED-EBC6-4ECA-A585-7494C71DA555}" type="pres">
      <dgm:prSet presAssocID="{2DBE921E-B314-4E70-9CB1-65332113AB82}" presName="root" presStyleCnt="0">
        <dgm:presLayoutVars>
          <dgm:dir/>
          <dgm:resizeHandles val="exact"/>
        </dgm:presLayoutVars>
      </dgm:prSet>
      <dgm:spPr/>
    </dgm:pt>
    <dgm:pt modelId="{06B37D15-1F7A-4A4B-B510-59B1207EB610}" type="pres">
      <dgm:prSet presAssocID="{01E50135-DCBC-4EEC-A1F9-621C8033F23F}" presName="compNode" presStyleCnt="0"/>
      <dgm:spPr/>
    </dgm:pt>
    <dgm:pt modelId="{C82D2415-E464-4C6A-AF85-927BE4B86E0D}" type="pres">
      <dgm:prSet presAssocID="{01E50135-DCBC-4EEC-A1F9-621C8033F23F}" presName="bgRect" presStyleLbl="bgShp" presStyleIdx="0" presStyleCnt="3"/>
      <dgm:spPr/>
    </dgm:pt>
    <dgm:pt modelId="{4BA0CE27-AE0E-4E43-958B-10BBBF6C7802}" type="pres">
      <dgm:prSet presAssocID="{01E50135-DCBC-4EEC-A1F9-621C8033F2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F671E808-724D-4909-8AB6-D38183AF2DDD}" type="pres">
      <dgm:prSet presAssocID="{01E50135-DCBC-4EEC-A1F9-621C8033F23F}" presName="spaceRect" presStyleCnt="0"/>
      <dgm:spPr/>
    </dgm:pt>
    <dgm:pt modelId="{E94FDA30-2007-4F6F-986F-DFF9C72B0314}" type="pres">
      <dgm:prSet presAssocID="{01E50135-DCBC-4EEC-A1F9-621C8033F23F}" presName="parTx" presStyleLbl="revTx" presStyleIdx="0" presStyleCnt="4">
        <dgm:presLayoutVars>
          <dgm:chMax val="0"/>
          <dgm:chPref val="0"/>
        </dgm:presLayoutVars>
      </dgm:prSet>
      <dgm:spPr/>
    </dgm:pt>
    <dgm:pt modelId="{ACA1F786-0226-45D5-A40F-125036A4517F}" type="pres">
      <dgm:prSet presAssocID="{43655B99-DE65-4226-AEFD-210379CD4215}" presName="sibTrans" presStyleCnt="0"/>
      <dgm:spPr/>
    </dgm:pt>
    <dgm:pt modelId="{864D4EA8-219F-40F2-BAF5-372EFDE166AD}" type="pres">
      <dgm:prSet presAssocID="{0982EE39-2B14-49BE-ACDE-41095E42D6F4}" presName="compNode" presStyleCnt="0"/>
      <dgm:spPr/>
    </dgm:pt>
    <dgm:pt modelId="{C514DC74-19F5-4E9F-8C37-9EFAF0BF4A2B}" type="pres">
      <dgm:prSet presAssocID="{0982EE39-2B14-49BE-ACDE-41095E42D6F4}" presName="bgRect" presStyleLbl="bgShp" presStyleIdx="1" presStyleCnt="3"/>
      <dgm:spPr/>
    </dgm:pt>
    <dgm:pt modelId="{963176D9-20E0-4D67-AB92-2EF14544B750}" type="pres">
      <dgm:prSet presAssocID="{0982EE39-2B14-49BE-ACDE-41095E42D6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89BFF2D8-AECD-4C19-AD2E-315E184CED69}" type="pres">
      <dgm:prSet presAssocID="{0982EE39-2B14-49BE-ACDE-41095E42D6F4}" presName="spaceRect" presStyleCnt="0"/>
      <dgm:spPr/>
    </dgm:pt>
    <dgm:pt modelId="{6FD6DE19-904D-42C5-9C7A-E35D36D0000F}" type="pres">
      <dgm:prSet presAssocID="{0982EE39-2B14-49BE-ACDE-41095E42D6F4}" presName="parTx" presStyleLbl="revTx" presStyleIdx="1" presStyleCnt="4">
        <dgm:presLayoutVars>
          <dgm:chMax val="0"/>
          <dgm:chPref val="0"/>
        </dgm:presLayoutVars>
      </dgm:prSet>
      <dgm:spPr/>
    </dgm:pt>
    <dgm:pt modelId="{696E7DF2-6F77-4813-B2AA-336CE71E72BD}" type="pres">
      <dgm:prSet presAssocID="{4F66A8B9-4436-46F4-977B-53B9B96E8E68}" presName="sibTrans" presStyleCnt="0"/>
      <dgm:spPr/>
    </dgm:pt>
    <dgm:pt modelId="{A46059F5-5FD1-4C6E-8657-E6BBBDB4DE2A}" type="pres">
      <dgm:prSet presAssocID="{782434BE-0B1D-4323-811C-042F7EC37DCD}" presName="compNode" presStyleCnt="0"/>
      <dgm:spPr/>
    </dgm:pt>
    <dgm:pt modelId="{70A95561-63C5-44FF-8030-8CBA50201D8C}" type="pres">
      <dgm:prSet presAssocID="{782434BE-0B1D-4323-811C-042F7EC37DCD}" presName="bgRect" presStyleLbl="bgShp" presStyleIdx="2" presStyleCnt="3"/>
      <dgm:spPr/>
    </dgm:pt>
    <dgm:pt modelId="{8EA57215-62DC-496D-A60E-2BE771A11EC6}" type="pres">
      <dgm:prSet presAssocID="{782434BE-0B1D-4323-811C-042F7EC37D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A089FF7-B573-49DF-8D8E-6CA5A278F1A5}" type="pres">
      <dgm:prSet presAssocID="{782434BE-0B1D-4323-811C-042F7EC37DCD}" presName="spaceRect" presStyleCnt="0"/>
      <dgm:spPr/>
    </dgm:pt>
    <dgm:pt modelId="{9EE294F7-947D-45C7-B918-F9C6B7EB2D70}" type="pres">
      <dgm:prSet presAssocID="{782434BE-0B1D-4323-811C-042F7EC37DCD}" presName="parTx" presStyleLbl="revTx" presStyleIdx="2" presStyleCnt="4" custScaleX="112928" custScaleY="348804">
        <dgm:presLayoutVars>
          <dgm:chMax val="0"/>
          <dgm:chPref val="0"/>
        </dgm:presLayoutVars>
      </dgm:prSet>
      <dgm:spPr/>
    </dgm:pt>
    <dgm:pt modelId="{58508F43-ACD1-4E4B-B23A-03A9423E8DD8}" type="pres">
      <dgm:prSet presAssocID="{782434BE-0B1D-4323-811C-042F7EC37DCD}" presName="desTx" presStyleLbl="revTx" presStyleIdx="3" presStyleCnt="4">
        <dgm:presLayoutVars/>
      </dgm:prSet>
      <dgm:spPr/>
    </dgm:pt>
  </dgm:ptLst>
  <dgm:cxnLst>
    <dgm:cxn modelId="{ADF2DA06-EA91-4495-96F4-43E863E0759F}" type="presOf" srcId="{2DBE921E-B314-4E70-9CB1-65332113AB82}" destId="{B014C0ED-EBC6-4ECA-A585-7494C71DA555}" srcOrd="0" destOrd="0" presId="urn:microsoft.com/office/officeart/2018/2/layout/IconVerticalSolidList"/>
    <dgm:cxn modelId="{EC2F4022-06DC-49D9-A995-1F54F58D6F03}" srcId="{2DBE921E-B314-4E70-9CB1-65332113AB82}" destId="{01E50135-DCBC-4EEC-A1F9-621C8033F23F}" srcOrd="0" destOrd="0" parTransId="{F560BCB2-4D95-4F9A-B497-7BEBD18DE1A2}" sibTransId="{43655B99-DE65-4226-AEFD-210379CD4215}"/>
    <dgm:cxn modelId="{90446027-E8AF-4516-97F5-C89278A54F09}" type="presOf" srcId="{46999BDD-5BB4-40A6-A990-0B5105B4FA4B}" destId="{58508F43-ACD1-4E4B-B23A-03A9423E8DD8}" srcOrd="0" destOrd="1" presId="urn:microsoft.com/office/officeart/2018/2/layout/IconVerticalSolidList"/>
    <dgm:cxn modelId="{EC955A5B-1124-4DFF-B616-E85FCE6160A6}" type="presOf" srcId="{16900EF8-ED54-416B-A6A6-855CB405BB30}" destId="{58508F43-ACD1-4E4B-B23A-03A9423E8DD8}" srcOrd="0" destOrd="0" presId="urn:microsoft.com/office/officeart/2018/2/layout/IconVerticalSolidList"/>
    <dgm:cxn modelId="{99FEE465-ED05-476C-B9BC-83807FB9D7A2}" type="presOf" srcId="{782434BE-0B1D-4323-811C-042F7EC37DCD}" destId="{9EE294F7-947D-45C7-B918-F9C6B7EB2D70}" srcOrd="0" destOrd="0" presId="urn:microsoft.com/office/officeart/2018/2/layout/IconVerticalSolidList"/>
    <dgm:cxn modelId="{F6A14C6B-6420-4A7D-A402-2BE4931332F3}" type="presOf" srcId="{0982EE39-2B14-49BE-ACDE-41095E42D6F4}" destId="{6FD6DE19-904D-42C5-9C7A-E35D36D0000F}" srcOrd="0" destOrd="0" presId="urn:microsoft.com/office/officeart/2018/2/layout/IconVerticalSolidList"/>
    <dgm:cxn modelId="{7C9B4150-A3CE-4DB8-A7DE-1240BEB227FB}" srcId="{782434BE-0B1D-4323-811C-042F7EC37DCD}" destId="{C6E960D6-68CC-4A51-B824-DFF193CEE80A}" srcOrd="2" destOrd="0" parTransId="{DD4565F2-D465-48E0-887E-0183AEF95A97}" sibTransId="{D83BA575-97C6-4CD9-8957-A97A7FEBF90E}"/>
    <dgm:cxn modelId="{23590373-2DC6-465A-BE29-E7D8D78FE917}" type="presOf" srcId="{C6E960D6-68CC-4A51-B824-DFF193CEE80A}" destId="{58508F43-ACD1-4E4B-B23A-03A9423E8DD8}" srcOrd="0" destOrd="2" presId="urn:microsoft.com/office/officeart/2018/2/layout/IconVerticalSolidList"/>
    <dgm:cxn modelId="{29A9368A-33CD-4F7D-A2ED-B36A6D22F409}" srcId="{782434BE-0B1D-4323-811C-042F7EC37DCD}" destId="{46999BDD-5BB4-40A6-A990-0B5105B4FA4B}" srcOrd="1" destOrd="0" parTransId="{EDEDD3AB-5E99-408E-965C-59874695201F}" sibTransId="{F2673EC5-8CC2-4E9A-895C-7A0BB68267F4}"/>
    <dgm:cxn modelId="{975E668D-D47B-4DEB-9420-BE67481414D5}" srcId="{2DBE921E-B314-4E70-9CB1-65332113AB82}" destId="{0982EE39-2B14-49BE-ACDE-41095E42D6F4}" srcOrd="1" destOrd="0" parTransId="{B4F81776-44F0-438A-9264-1D22C12426FF}" sibTransId="{4F66A8B9-4436-46F4-977B-53B9B96E8E68}"/>
    <dgm:cxn modelId="{1172918D-DD49-4928-A650-B615ACB19261}" srcId="{782434BE-0B1D-4323-811C-042F7EC37DCD}" destId="{16900EF8-ED54-416B-A6A6-855CB405BB30}" srcOrd="0" destOrd="0" parTransId="{0009E11E-2C7E-423F-ACEE-01A73BFACF46}" sibTransId="{3D2C9DC5-7FF5-4667-8C5E-ECE3D4E471DC}"/>
    <dgm:cxn modelId="{3674DA91-9574-4242-95B4-B0BF2703E406}" type="presOf" srcId="{01E50135-DCBC-4EEC-A1F9-621C8033F23F}" destId="{E94FDA30-2007-4F6F-986F-DFF9C72B0314}" srcOrd="0" destOrd="0" presId="urn:microsoft.com/office/officeart/2018/2/layout/IconVerticalSolidList"/>
    <dgm:cxn modelId="{467F3DB9-D626-40BC-8874-E7B2119B6892}" srcId="{2DBE921E-B314-4E70-9CB1-65332113AB82}" destId="{782434BE-0B1D-4323-811C-042F7EC37DCD}" srcOrd="2" destOrd="0" parTransId="{304FDA56-F517-4122-85F4-459E24AF7157}" sibTransId="{C131CED9-2809-48F8-92B1-91C0D6F05E94}"/>
    <dgm:cxn modelId="{46EB96B2-550B-48FE-8C5B-7FA02C09EB73}" type="presParOf" srcId="{B014C0ED-EBC6-4ECA-A585-7494C71DA555}" destId="{06B37D15-1F7A-4A4B-B510-59B1207EB610}" srcOrd="0" destOrd="0" presId="urn:microsoft.com/office/officeart/2018/2/layout/IconVerticalSolidList"/>
    <dgm:cxn modelId="{183F842E-6F76-45EF-9F05-99C0F9F445CD}" type="presParOf" srcId="{06B37D15-1F7A-4A4B-B510-59B1207EB610}" destId="{C82D2415-E464-4C6A-AF85-927BE4B86E0D}" srcOrd="0" destOrd="0" presId="urn:microsoft.com/office/officeart/2018/2/layout/IconVerticalSolidList"/>
    <dgm:cxn modelId="{0D994ADF-BEB6-41C5-BA13-E7B2E6D0CE70}" type="presParOf" srcId="{06B37D15-1F7A-4A4B-B510-59B1207EB610}" destId="{4BA0CE27-AE0E-4E43-958B-10BBBF6C7802}" srcOrd="1" destOrd="0" presId="urn:microsoft.com/office/officeart/2018/2/layout/IconVerticalSolidList"/>
    <dgm:cxn modelId="{5B90C931-CD6D-473C-AC86-3F21B194D64C}" type="presParOf" srcId="{06B37D15-1F7A-4A4B-B510-59B1207EB610}" destId="{F671E808-724D-4909-8AB6-D38183AF2DDD}" srcOrd="2" destOrd="0" presId="urn:microsoft.com/office/officeart/2018/2/layout/IconVerticalSolidList"/>
    <dgm:cxn modelId="{9DDE60F7-C1BA-4B6B-9239-AA7F681FFCE1}" type="presParOf" srcId="{06B37D15-1F7A-4A4B-B510-59B1207EB610}" destId="{E94FDA30-2007-4F6F-986F-DFF9C72B0314}" srcOrd="3" destOrd="0" presId="urn:microsoft.com/office/officeart/2018/2/layout/IconVerticalSolidList"/>
    <dgm:cxn modelId="{64078464-54ED-4656-91F5-7089ABF06EEC}" type="presParOf" srcId="{B014C0ED-EBC6-4ECA-A585-7494C71DA555}" destId="{ACA1F786-0226-45D5-A40F-125036A4517F}" srcOrd="1" destOrd="0" presId="urn:microsoft.com/office/officeart/2018/2/layout/IconVerticalSolidList"/>
    <dgm:cxn modelId="{3DCD2583-3C70-491A-BD78-9C8E7F4DDD8E}" type="presParOf" srcId="{B014C0ED-EBC6-4ECA-A585-7494C71DA555}" destId="{864D4EA8-219F-40F2-BAF5-372EFDE166AD}" srcOrd="2" destOrd="0" presId="urn:microsoft.com/office/officeart/2018/2/layout/IconVerticalSolidList"/>
    <dgm:cxn modelId="{02FF2FF9-C54B-4E0B-ABAB-A0C64A4CBD90}" type="presParOf" srcId="{864D4EA8-219F-40F2-BAF5-372EFDE166AD}" destId="{C514DC74-19F5-4E9F-8C37-9EFAF0BF4A2B}" srcOrd="0" destOrd="0" presId="urn:microsoft.com/office/officeart/2018/2/layout/IconVerticalSolidList"/>
    <dgm:cxn modelId="{B987F39F-D2C6-417A-85D4-EF8E5CF90024}" type="presParOf" srcId="{864D4EA8-219F-40F2-BAF5-372EFDE166AD}" destId="{963176D9-20E0-4D67-AB92-2EF14544B750}" srcOrd="1" destOrd="0" presId="urn:microsoft.com/office/officeart/2018/2/layout/IconVerticalSolidList"/>
    <dgm:cxn modelId="{099A2A11-C7C1-4E38-8AB8-91B3D9FDA07A}" type="presParOf" srcId="{864D4EA8-219F-40F2-BAF5-372EFDE166AD}" destId="{89BFF2D8-AECD-4C19-AD2E-315E184CED69}" srcOrd="2" destOrd="0" presId="urn:microsoft.com/office/officeart/2018/2/layout/IconVerticalSolidList"/>
    <dgm:cxn modelId="{C796F2C8-7167-4C2C-B86A-9381586D95DE}" type="presParOf" srcId="{864D4EA8-219F-40F2-BAF5-372EFDE166AD}" destId="{6FD6DE19-904D-42C5-9C7A-E35D36D0000F}" srcOrd="3" destOrd="0" presId="urn:microsoft.com/office/officeart/2018/2/layout/IconVerticalSolidList"/>
    <dgm:cxn modelId="{5D0BC285-3910-41DB-A034-52F2BBF95001}" type="presParOf" srcId="{B014C0ED-EBC6-4ECA-A585-7494C71DA555}" destId="{696E7DF2-6F77-4813-B2AA-336CE71E72BD}" srcOrd="3" destOrd="0" presId="urn:microsoft.com/office/officeart/2018/2/layout/IconVerticalSolidList"/>
    <dgm:cxn modelId="{9BD228E5-3CE5-4836-BADF-BBBA16D2F043}" type="presParOf" srcId="{B014C0ED-EBC6-4ECA-A585-7494C71DA555}" destId="{A46059F5-5FD1-4C6E-8657-E6BBBDB4DE2A}" srcOrd="4" destOrd="0" presId="urn:microsoft.com/office/officeart/2018/2/layout/IconVerticalSolidList"/>
    <dgm:cxn modelId="{062C5954-50C2-4168-8BD9-4BEDC2B89711}" type="presParOf" srcId="{A46059F5-5FD1-4C6E-8657-E6BBBDB4DE2A}" destId="{70A95561-63C5-44FF-8030-8CBA50201D8C}" srcOrd="0" destOrd="0" presId="urn:microsoft.com/office/officeart/2018/2/layout/IconVerticalSolidList"/>
    <dgm:cxn modelId="{D3437CCB-8A90-4206-8B71-B34C1D7C37A4}" type="presParOf" srcId="{A46059F5-5FD1-4C6E-8657-E6BBBDB4DE2A}" destId="{8EA57215-62DC-496D-A60E-2BE771A11EC6}" srcOrd="1" destOrd="0" presId="urn:microsoft.com/office/officeart/2018/2/layout/IconVerticalSolidList"/>
    <dgm:cxn modelId="{5894C732-4F6B-47AC-ADF3-F8BB9DD426D1}" type="presParOf" srcId="{A46059F5-5FD1-4C6E-8657-E6BBBDB4DE2A}" destId="{1A089FF7-B573-49DF-8D8E-6CA5A278F1A5}" srcOrd="2" destOrd="0" presId="urn:microsoft.com/office/officeart/2018/2/layout/IconVerticalSolidList"/>
    <dgm:cxn modelId="{40B480F5-453C-4D8C-8D84-BF3DEB7D9ED6}" type="presParOf" srcId="{A46059F5-5FD1-4C6E-8657-E6BBBDB4DE2A}" destId="{9EE294F7-947D-45C7-B918-F9C6B7EB2D70}" srcOrd="3" destOrd="0" presId="urn:microsoft.com/office/officeart/2018/2/layout/IconVerticalSolidList"/>
    <dgm:cxn modelId="{AB3CB336-5B48-4F5F-BD2D-4BE5926AB320}" type="presParOf" srcId="{A46059F5-5FD1-4C6E-8657-E6BBBDB4DE2A}" destId="{58508F43-ACD1-4E4B-B23A-03A9423E8DD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C5B24F-4D90-4ED9-8CED-5B0373D7E4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FF4F26-827A-46BA-B82D-B7E3C0E7F864}">
      <dgm:prSet/>
      <dgm:spPr/>
      <dgm:t>
        <a:bodyPr/>
        <a:lstStyle/>
        <a:p>
          <a:r>
            <a:rPr lang="es-ES" dirty="0"/>
            <a:t>La etiqueta de los alimentos envasados se actualizó en 2016
</a:t>
          </a:r>
          <a:endParaRPr lang="en-US" dirty="0"/>
        </a:p>
      </dgm:t>
    </dgm:pt>
    <dgm:pt modelId="{E878E248-8A5B-41DA-873F-B420B207B8DE}" type="parTrans" cxnId="{268D2203-CE7B-42CC-BAF0-501849F2F501}">
      <dgm:prSet/>
      <dgm:spPr/>
      <dgm:t>
        <a:bodyPr/>
        <a:lstStyle/>
        <a:p>
          <a:endParaRPr lang="en-US"/>
        </a:p>
      </dgm:t>
    </dgm:pt>
    <dgm:pt modelId="{9A778160-54F1-4AE7-8FB4-54F6ADA91070}" type="sibTrans" cxnId="{268D2203-CE7B-42CC-BAF0-501849F2F501}">
      <dgm:prSet/>
      <dgm:spPr/>
      <dgm:t>
        <a:bodyPr/>
        <a:lstStyle/>
        <a:p>
          <a:endParaRPr lang="en-US"/>
        </a:p>
      </dgm:t>
    </dgm:pt>
    <dgm:pt modelId="{61F92BEE-8800-4103-BE54-3475B8E033FF}">
      <dgm:prSet/>
      <dgm:spPr/>
      <dgm:t>
        <a:bodyPr/>
        <a:lstStyle/>
        <a:p>
          <a:r>
            <a:rPr lang="es-ES" dirty="0"/>
            <a:t>Reflejar la información científica más actualizada 
</a:t>
          </a:r>
          <a:endParaRPr lang="en-US" dirty="0"/>
        </a:p>
      </dgm:t>
    </dgm:pt>
    <dgm:pt modelId="{57A171B4-0624-477F-AF4C-C3AECCC4B8DD}" type="parTrans" cxnId="{FC98068C-9627-406C-8D6D-DB370F42A4E2}">
      <dgm:prSet/>
      <dgm:spPr/>
      <dgm:t>
        <a:bodyPr/>
        <a:lstStyle/>
        <a:p>
          <a:endParaRPr lang="en-US"/>
        </a:p>
      </dgm:t>
    </dgm:pt>
    <dgm:pt modelId="{64C612F9-DEAD-468D-A0AB-92304CEE9292}" type="sibTrans" cxnId="{FC98068C-9627-406C-8D6D-DB370F42A4E2}">
      <dgm:prSet/>
      <dgm:spPr/>
      <dgm:t>
        <a:bodyPr/>
        <a:lstStyle/>
        <a:p>
          <a:endParaRPr lang="en-US"/>
        </a:p>
      </dgm:t>
    </dgm:pt>
    <dgm:pt modelId="{BE94622A-36A5-4E7B-8E24-5ACEC32DEE47}">
      <dgm:prSet/>
      <dgm:spPr/>
      <dgm:t>
        <a:bodyPr/>
        <a:lstStyle/>
        <a:p>
          <a:r>
            <a:rPr lang="es-ES" dirty="0"/>
            <a:t>Acerca del vínculo entre la dieta y las enfermedades crónicas, como la obesidad y las enfermedades cardíacas
</a:t>
          </a:r>
          <a:endParaRPr lang="en-US" dirty="0"/>
        </a:p>
      </dgm:t>
    </dgm:pt>
    <dgm:pt modelId="{F5331989-A642-4025-84E3-5C1CCA842E53}" type="parTrans" cxnId="{A4DB90F2-9B5C-4B42-8A69-DF1FF866E31E}">
      <dgm:prSet/>
      <dgm:spPr/>
      <dgm:t>
        <a:bodyPr/>
        <a:lstStyle/>
        <a:p>
          <a:endParaRPr lang="en-US"/>
        </a:p>
      </dgm:t>
    </dgm:pt>
    <dgm:pt modelId="{F1B5A17F-4E79-4499-96AF-39C9DDB88ACC}" type="sibTrans" cxnId="{A4DB90F2-9B5C-4B42-8A69-DF1FF866E31E}">
      <dgm:prSet/>
      <dgm:spPr/>
      <dgm:t>
        <a:bodyPr/>
        <a:lstStyle/>
        <a:p>
          <a:endParaRPr lang="en-US"/>
        </a:p>
      </dgm:t>
    </dgm:pt>
    <dgm:pt modelId="{B0924021-EC91-47EA-8822-85F253B9DA77}">
      <dgm:prSet/>
      <dgm:spPr/>
      <dgm:t>
        <a:bodyPr/>
        <a:lstStyle/>
        <a:p>
          <a:r>
            <a:rPr lang="es-ES" dirty="0"/>
            <a:t>La etiqueta actualizada hace que sea más fácil para los consumidores tomar decisiones de alimentos mejor informadas. 
</a:t>
          </a:r>
          <a:endParaRPr lang="en-US" dirty="0"/>
        </a:p>
      </dgm:t>
    </dgm:pt>
    <dgm:pt modelId="{2DC8E035-73B3-44F2-91AE-D19FC1AA8D0B}" type="parTrans" cxnId="{369B9F92-6288-457F-8761-34A33F6BB56A}">
      <dgm:prSet/>
      <dgm:spPr/>
      <dgm:t>
        <a:bodyPr/>
        <a:lstStyle/>
        <a:p>
          <a:endParaRPr lang="en-US"/>
        </a:p>
      </dgm:t>
    </dgm:pt>
    <dgm:pt modelId="{C4C6C73E-23AD-4982-8BFD-A1CBED5A7029}" type="sibTrans" cxnId="{369B9F92-6288-457F-8761-34A33F6BB56A}">
      <dgm:prSet/>
      <dgm:spPr/>
      <dgm:t>
        <a:bodyPr/>
        <a:lstStyle/>
        <a:p>
          <a:endParaRPr lang="en-US"/>
        </a:p>
      </dgm:t>
    </dgm:pt>
    <dgm:pt modelId="{721D588B-1CE8-4936-8D4E-3FA20F7C9A70}" type="pres">
      <dgm:prSet presAssocID="{5BC5B24F-4D90-4ED9-8CED-5B0373D7E49A}" presName="linear" presStyleCnt="0">
        <dgm:presLayoutVars>
          <dgm:animLvl val="lvl"/>
          <dgm:resizeHandles val="exact"/>
        </dgm:presLayoutVars>
      </dgm:prSet>
      <dgm:spPr/>
    </dgm:pt>
    <dgm:pt modelId="{48B536AE-D467-4618-8614-39A1B8605CF8}" type="pres">
      <dgm:prSet presAssocID="{53FF4F26-827A-46BA-B82D-B7E3C0E7F8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E236C9-F30E-4E71-B1DC-93E2A410F2F4}" type="pres">
      <dgm:prSet presAssocID="{9A778160-54F1-4AE7-8FB4-54F6ADA91070}" presName="spacer" presStyleCnt="0"/>
      <dgm:spPr/>
    </dgm:pt>
    <dgm:pt modelId="{05C56022-A080-49E3-B579-7A084468C5CA}" type="pres">
      <dgm:prSet presAssocID="{61F92BEE-8800-4103-BE54-3475B8E033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9B3CB6-A37D-49A9-9400-A0F15A77FFE9}" type="pres">
      <dgm:prSet presAssocID="{64C612F9-DEAD-468D-A0AB-92304CEE9292}" presName="spacer" presStyleCnt="0"/>
      <dgm:spPr/>
    </dgm:pt>
    <dgm:pt modelId="{0A66AD09-606D-422C-A977-07BAE8D0DEF2}" type="pres">
      <dgm:prSet presAssocID="{BE94622A-36A5-4E7B-8E24-5ACEC32DEE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6659BF-BD1A-4D5F-A8D5-CC1BCF66D854}" type="pres">
      <dgm:prSet presAssocID="{F1B5A17F-4E79-4499-96AF-39C9DDB88ACC}" presName="spacer" presStyleCnt="0"/>
      <dgm:spPr/>
    </dgm:pt>
    <dgm:pt modelId="{7739DEF1-928E-47F8-86D9-D8AD8D7691B4}" type="pres">
      <dgm:prSet presAssocID="{B0924021-EC91-47EA-8822-85F253B9DA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8D2203-CE7B-42CC-BAF0-501849F2F501}" srcId="{5BC5B24F-4D90-4ED9-8CED-5B0373D7E49A}" destId="{53FF4F26-827A-46BA-B82D-B7E3C0E7F864}" srcOrd="0" destOrd="0" parTransId="{E878E248-8A5B-41DA-873F-B420B207B8DE}" sibTransId="{9A778160-54F1-4AE7-8FB4-54F6ADA91070}"/>
    <dgm:cxn modelId="{78829972-9F77-4605-8A3D-E2FB3EC3674C}" type="presOf" srcId="{5BC5B24F-4D90-4ED9-8CED-5B0373D7E49A}" destId="{721D588B-1CE8-4936-8D4E-3FA20F7C9A70}" srcOrd="0" destOrd="0" presId="urn:microsoft.com/office/officeart/2005/8/layout/vList2"/>
    <dgm:cxn modelId="{59C90875-B291-4FC1-A354-FCCD88C8048C}" type="presOf" srcId="{53FF4F26-827A-46BA-B82D-B7E3C0E7F864}" destId="{48B536AE-D467-4618-8614-39A1B8605CF8}" srcOrd="0" destOrd="0" presId="urn:microsoft.com/office/officeart/2005/8/layout/vList2"/>
    <dgm:cxn modelId="{FC98068C-9627-406C-8D6D-DB370F42A4E2}" srcId="{5BC5B24F-4D90-4ED9-8CED-5B0373D7E49A}" destId="{61F92BEE-8800-4103-BE54-3475B8E033FF}" srcOrd="1" destOrd="0" parTransId="{57A171B4-0624-477F-AF4C-C3AECCC4B8DD}" sibTransId="{64C612F9-DEAD-468D-A0AB-92304CEE9292}"/>
    <dgm:cxn modelId="{D0A0D38E-89B3-4933-BD7C-62CFF9D8834D}" type="presOf" srcId="{BE94622A-36A5-4E7B-8E24-5ACEC32DEE47}" destId="{0A66AD09-606D-422C-A977-07BAE8D0DEF2}" srcOrd="0" destOrd="0" presId="urn:microsoft.com/office/officeart/2005/8/layout/vList2"/>
    <dgm:cxn modelId="{369B9F92-6288-457F-8761-34A33F6BB56A}" srcId="{5BC5B24F-4D90-4ED9-8CED-5B0373D7E49A}" destId="{B0924021-EC91-47EA-8822-85F253B9DA77}" srcOrd="3" destOrd="0" parTransId="{2DC8E035-73B3-44F2-91AE-D19FC1AA8D0B}" sibTransId="{C4C6C73E-23AD-4982-8BFD-A1CBED5A7029}"/>
    <dgm:cxn modelId="{A2AD7DAB-4A85-4624-AFD4-B7C1A8CC4B84}" type="presOf" srcId="{61F92BEE-8800-4103-BE54-3475B8E033FF}" destId="{05C56022-A080-49E3-B579-7A084468C5CA}" srcOrd="0" destOrd="0" presId="urn:microsoft.com/office/officeart/2005/8/layout/vList2"/>
    <dgm:cxn modelId="{25EA59E3-8FC6-466C-863C-53DD67487FA3}" type="presOf" srcId="{B0924021-EC91-47EA-8822-85F253B9DA77}" destId="{7739DEF1-928E-47F8-86D9-D8AD8D7691B4}" srcOrd="0" destOrd="0" presId="urn:microsoft.com/office/officeart/2005/8/layout/vList2"/>
    <dgm:cxn modelId="{A4DB90F2-9B5C-4B42-8A69-DF1FF866E31E}" srcId="{5BC5B24F-4D90-4ED9-8CED-5B0373D7E49A}" destId="{BE94622A-36A5-4E7B-8E24-5ACEC32DEE47}" srcOrd="2" destOrd="0" parTransId="{F5331989-A642-4025-84E3-5C1CCA842E53}" sibTransId="{F1B5A17F-4E79-4499-96AF-39C9DDB88ACC}"/>
    <dgm:cxn modelId="{C883D267-9904-4C94-9C7F-021C65710D2C}" type="presParOf" srcId="{721D588B-1CE8-4936-8D4E-3FA20F7C9A70}" destId="{48B536AE-D467-4618-8614-39A1B8605CF8}" srcOrd="0" destOrd="0" presId="urn:microsoft.com/office/officeart/2005/8/layout/vList2"/>
    <dgm:cxn modelId="{8934E5D0-D90D-4F1D-B376-2B75AE973C02}" type="presParOf" srcId="{721D588B-1CE8-4936-8D4E-3FA20F7C9A70}" destId="{9CE236C9-F30E-4E71-B1DC-93E2A410F2F4}" srcOrd="1" destOrd="0" presId="urn:microsoft.com/office/officeart/2005/8/layout/vList2"/>
    <dgm:cxn modelId="{393B1EB1-1656-45DD-888B-4573614F6895}" type="presParOf" srcId="{721D588B-1CE8-4936-8D4E-3FA20F7C9A70}" destId="{05C56022-A080-49E3-B579-7A084468C5CA}" srcOrd="2" destOrd="0" presId="urn:microsoft.com/office/officeart/2005/8/layout/vList2"/>
    <dgm:cxn modelId="{53978CC5-B485-441E-9821-E99969F10CA9}" type="presParOf" srcId="{721D588B-1CE8-4936-8D4E-3FA20F7C9A70}" destId="{449B3CB6-A37D-49A9-9400-A0F15A77FFE9}" srcOrd="3" destOrd="0" presId="urn:microsoft.com/office/officeart/2005/8/layout/vList2"/>
    <dgm:cxn modelId="{45CBC93C-8B2D-4D03-A81D-41950B0DFC3E}" type="presParOf" srcId="{721D588B-1CE8-4936-8D4E-3FA20F7C9A70}" destId="{0A66AD09-606D-422C-A977-07BAE8D0DEF2}" srcOrd="4" destOrd="0" presId="urn:microsoft.com/office/officeart/2005/8/layout/vList2"/>
    <dgm:cxn modelId="{F5203899-C43D-4E74-A061-FD6301300EAD}" type="presParOf" srcId="{721D588B-1CE8-4936-8D4E-3FA20F7C9A70}" destId="{6F6659BF-BD1A-4D5F-A8D5-CC1BCF66D854}" srcOrd="5" destOrd="0" presId="urn:microsoft.com/office/officeart/2005/8/layout/vList2"/>
    <dgm:cxn modelId="{C86E5916-D479-47B2-8C9B-61094748BDA6}" type="presParOf" srcId="{721D588B-1CE8-4936-8D4E-3FA20F7C9A70}" destId="{7739DEF1-928E-47F8-86D9-D8AD8D7691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38C77-B0FD-47BF-A025-2D64E7830A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04C2E8-182A-4F75-A308-1809FAA0515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Fabricantes $ 10 millones o más en ventas anuales-1 de enero de 2020;
</a:t>
          </a:r>
          <a:endParaRPr lang="en-US" dirty="0"/>
        </a:p>
      </dgm:t>
    </dgm:pt>
    <dgm:pt modelId="{ACC87966-7F84-4B11-B1C0-86983843267E}" type="parTrans" cxnId="{CED4535E-A33C-4F23-8EAA-EE5FDF3E753A}">
      <dgm:prSet/>
      <dgm:spPr/>
      <dgm:t>
        <a:bodyPr/>
        <a:lstStyle/>
        <a:p>
          <a:endParaRPr lang="en-US"/>
        </a:p>
      </dgm:t>
    </dgm:pt>
    <dgm:pt modelId="{1AD510A1-26CC-4EBB-B8B9-C5D21219FDD3}" type="sibTrans" cxnId="{CED4535E-A33C-4F23-8EAA-EE5FDF3E753A}">
      <dgm:prSet/>
      <dgm:spPr/>
      <dgm:t>
        <a:bodyPr/>
        <a:lstStyle/>
        <a:p>
          <a:endParaRPr lang="en-US"/>
        </a:p>
      </dgm:t>
    </dgm:pt>
    <dgm:pt modelId="{E2C5899B-632D-457B-8667-AC1E3F07FF1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Los fabricantes &lt; $ 10 millones en ventas anuales de alimentos hasta el 1 de enero de 2021.
</a:t>
          </a:r>
          <a:endParaRPr lang="en-US" dirty="0"/>
        </a:p>
      </dgm:t>
    </dgm:pt>
    <dgm:pt modelId="{EAF659A5-D247-46FE-962F-EF2583D157E4}" type="parTrans" cxnId="{A3686E96-AAF7-4C9D-B300-0B5DFB5495CF}">
      <dgm:prSet/>
      <dgm:spPr/>
      <dgm:t>
        <a:bodyPr/>
        <a:lstStyle/>
        <a:p>
          <a:endParaRPr lang="en-US"/>
        </a:p>
      </dgm:t>
    </dgm:pt>
    <dgm:pt modelId="{C112E582-BD6D-4FF5-AA94-FE0D61B15D9D}" type="sibTrans" cxnId="{A3686E96-AAF7-4C9D-B300-0B5DFB5495CF}">
      <dgm:prSet/>
      <dgm:spPr/>
      <dgm:t>
        <a:bodyPr/>
        <a:lstStyle/>
        <a:p>
          <a:endParaRPr lang="en-US"/>
        </a:p>
      </dgm:t>
    </dgm:pt>
    <dgm:pt modelId="{C5A78392-EE83-46A7-B0B5-EA95F8F176A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Los fabricantes de la mayoría de los azúcares de un solo ingrediente, como la miel y el jarabe de arce, y ciertos productos de arándano tienen hasta julio de 1,2021 para hacer los cambios. 
</a:t>
          </a:r>
          <a:endParaRPr lang="en-US" dirty="0"/>
        </a:p>
      </dgm:t>
    </dgm:pt>
    <dgm:pt modelId="{DA58CBB0-3EFB-4690-B302-27C58360A80A}" type="parTrans" cxnId="{E3690881-2C65-437E-8F94-32A84DC61A98}">
      <dgm:prSet/>
      <dgm:spPr/>
      <dgm:t>
        <a:bodyPr/>
        <a:lstStyle/>
        <a:p>
          <a:endParaRPr lang="en-US"/>
        </a:p>
      </dgm:t>
    </dgm:pt>
    <dgm:pt modelId="{65397AF1-E2CB-42C5-8D0D-712B6E049120}" type="sibTrans" cxnId="{E3690881-2C65-437E-8F94-32A84DC61A98}">
      <dgm:prSet/>
      <dgm:spPr/>
      <dgm:t>
        <a:bodyPr/>
        <a:lstStyle/>
        <a:p>
          <a:endParaRPr lang="en-US"/>
        </a:p>
      </dgm:t>
    </dgm:pt>
    <dgm:pt modelId="{B11A4165-47E6-4D8F-B9AB-E3EDEED410B7}" type="pres">
      <dgm:prSet presAssocID="{40D38C77-B0FD-47BF-A025-2D64E7830A04}" presName="linear" presStyleCnt="0">
        <dgm:presLayoutVars>
          <dgm:animLvl val="lvl"/>
          <dgm:resizeHandles val="exact"/>
        </dgm:presLayoutVars>
      </dgm:prSet>
      <dgm:spPr/>
    </dgm:pt>
    <dgm:pt modelId="{B53C8A75-E0FC-4726-8AD2-5FEDCCC1C593}" type="pres">
      <dgm:prSet presAssocID="{9104C2E8-182A-4F75-A308-1809FAA051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4968AA4-7154-411A-A4F5-A5FE8C22E2A7}" type="pres">
      <dgm:prSet presAssocID="{1AD510A1-26CC-4EBB-B8B9-C5D21219FDD3}" presName="spacer" presStyleCnt="0"/>
      <dgm:spPr/>
    </dgm:pt>
    <dgm:pt modelId="{6D6E3583-DBC1-4E66-B2A5-5AD92931C9C7}" type="pres">
      <dgm:prSet presAssocID="{E2C5899B-632D-457B-8667-AC1E3F07F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9E3815-FBF8-40F6-9736-966ACB6685D5}" type="pres">
      <dgm:prSet presAssocID="{C112E582-BD6D-4FF5-AA94-FE0D61B15D9D}" presName="spacer" presStyleCnt="0"/>
      <dgm:spPr/>
    </dgm:pt>
    <dgm:pt modelId="{089571F5-23CA-419B-9A0C-F9288792D3D1}" type="pres">
      <dgm:prSet presAssocID="{C5A78392-EE83-46A7-B0B5-EA95F8F176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954829-9847-45D4-942F-12F678CADF40}" type="presOf" srcId="{9104C2E8-182A-4F75-A308-1809FAA05158}" destId="{B53C8A75-E0FC-4726-8AD2-5FEDCCC1C593}" srcOrd="0" destOrd="0" presId="urn:microsoft.com/office/officeart/2005/8/layout/vList2"/>
    <dgm:cxn modelId="{34DD553C-6BDF-43FC-BD3E-72868B84915C}" type="presOf" srcId="{40D38C77-B0FD-47BF-A025-2D64E7830A04}" destId="{B11A4165-47E6-4D8F-B9AB-E3EDEED410B7}" srcOrd="0" destOrd="0" presId="urn:microsoft.com/office/officeart/2005/8/layout/vList2"/>
    <dgm:cxn modelId="{CED4535E-A33C-4F23-8EAA-EE5FDF3E753A}" srcId="{40D38C77-B0FD-47BF-A025-2D64E7830A04}" destId="{9104C2E8-182A-4F75-A308-1809FAA05158}" srcOrd="0" destOrd="0" parTransId="{ACC87966-7F84-4B11-B1C0-86983843267E}" sibTransId="{1AD510A1-26CC-4EBB-B8B9-C5D21219FDD3}"/>
    <dgm:cxn modelId="{BF61857B-A735-457C-AA4D-DE846AC20097}" type="presOf" srcId="{E2C5899B-632D-457B-8667-AC1E3F07FF10}" destId="{6D6E3583-DBC1-4E66-B2A5-5AD92931C9C7}" srcOrd="0" destOrd="0" presId="urn:microsoft.com/office/officeart/2005/8/layout/vList2"/>
    <dgm:cxn modelId="{E3690881-2C65-437E-8F94-32A84DC61A98}" srcId="{40D38C77-B0FD-47BF-A025-2D64E7830A04}" destId="{C5A78392-EE83-46A7-B0B5-EA95F8F176A9}" srcOrd="2" destOrd="0" parTransId="{DA58CBB0-3EFB-4690-B302-27C58360A80A}" sibTransId="{65397AF1-E2CB-42C5-8D0D-712B6E049120}"/>
    <dgm:cxn modelId="{A3686E96-AAF7-4C9D-B300-0B5DFB5495CF}" srcId="{40D38C77-B0FD-47BF-A025-2D64E7830A04}" destId="{E2C5899B-632D-457B-8667-AC1E3F07FF10}" srcOrd="1" destOrd="0" parTransId="{EAF659A5-D247-46FE-962F-EF2583D157E4}" sibTransId="{C112E582-BD6D-4FF5-AA94-FE0D61B15D9D}"/>
    <dgm:cxn modelId="{BB2C59C7-4E02-4D5F-BEEA-F826038EA097}" type="presOf" srcId="{C5A78392-EE83-46A7-B0B5-EA95F8F176A9}" destId="{089571F5-23CA-419B-9A0C-F9288792D3D1}" srcOrd="0" destOrd="0" presId="urn:microsoft.com/office/officeart/2005/8/layout/vList2"/>
    <dgm:cxn modelId="{7A254E10-380E-414F-8DA8-555E601876F9}" type="presParOf" srcId="{B11A4165-47E6-4D8F-B9AB-E3EDEED410B7}" destId="{B53C8A75-E0FC-4726-8AD2-5FEDCCC1C593}" srcOrd="0" destOrd="0" presId="urn:microsoft.com/office/officeart/2005/8/layout/vList2"/>
    <dgm:cxn modelId="{9B950142-49AE-4D38-A63E-5F92F002E5C8}" type="presParOf" srcId="{B11A4165-47E6-4D8F-B9AB-E3EDEED410B7}" destId="{94968AA4-7154-411A-A4F5-A5FE8C22E2A7}" srcOrd="1" destOrd="0" presId="urn:microsoft.com/office/officeart/2005/8/layout/vList2"/>
    <dgm:cxn modelId="{CF41CAF0-347E-43AB-9DCB-C17320C53C84}" type="presParOf" srcId="{B11A4165-47E6-4D8F-B9AB-E3EDEED410B7}" destId="{6D6E3583-DBC1-4E66-B2A5-5AD92931C9C7}" srcOrd="2" destOrd="0" presId="urn:microsoft.com/office/officeart/2005/8/layout/vList2"/>
    <dgm:cxn modelId="{C1164E80-F830-4D33-9258-78C6361F407F}" type="presParOf" srcId="{B11A4165-47E6-4D8F-B9AB-E3EDEED410B7}" destId="{E29E3815-FBF8-40F6-9736-966ACB6685D5}" srcOrd="3" destOrd="0" presId="urn:microsoft.com/office/officeart/2005/8/layout/vList2"/>
    <dgm:cxn modelId="{248AE999-40A6-4AF1-A713-3FA4CFCE65AE}" type="presParOf" srcId="{B11A4165-47E6-4D8F-B9AB-E3EDEED410B7}" destId="{089571F5-23CA-419B-9A0C-F9288792D3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D32EA-5FB2-4D61-8ADC-5771FF2AC19C}">
      <dsp:nvSpPr>
        <dsp:cNvPr id="0" name=""/>
        <dsp:cNvSpPr/>
      </dsp:nvSpPr>
      <dsp:spPr>
        <a:xfrm>
          <a:off x="7132" y="570597"/>
          <a:ext cx="2822650" cy="846795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56" tIns="104556" rIns="104556" bIns="104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Lavar, enjuagar, desinfectar y secar al aire
</a:t>
          </a:r>
          <a:endParaRPr lang="en-US" sz="1400" kern="1200" dirty="0"/>
        </a:p>
      </dsp:txBody>
      <dsp:txXfrm>
        <a:off x="261171" y="570597"/>
        <a:ext cx="2314573" cy="846795"/>
      </dsp:txXfrm>
    </dsp:sp>
    <dsp:sp modelId="{D9C23DE4-6B21-4AD3-A6E7-74CD66251710}">
      <dsp:nvSpPr>
        <dsp:cNvPr id="0" name=""/>
        <dsp:cNvSpPr/>
      </dsp:nvSpPr>
      <dsp:spPr>
        <a:xfrm>
          <a:off x="7132" y="1417392"/>
          <a:ext cx="2568611" cy="15690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02977" rIns="202977" bIns="40595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Lavar, enjuagar, desinfectar y secar al aire los termómetros antes y después de usarlos
</a:t>
          </a:r>
          <a:endParaRPr lang="en-US" sz="1100" kern="1200" dirty="0"/>
        </a:p>
      </dsp:txBody>
      <dsp:txXfrm>
        <a:off x="7132" y="1417392"/>
        <a:ext cx="2568611" cy="1569065"/>
      </dsp:txXfrm>
    </dsp:sp>
    <dsp:sp modelId="{15F23A98-77B3-4A98-8C02-6EEC0CF4B61E}">
      <dsp:nvSpPr>
        <dsp:cNvPr id="0" name=""/>
        <dsp:cNvSpPr/>
      </dsp:nvSpPr>
      <dsp:spPr>
        <a:xfrm>
          <a:off x="2787832" y="570597"/>
          <a:ext cx="2822650" cy="846795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56" tIns="104556" rIns="104556" bIns="104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Calibrar</a:t>
          </a:r>
          <a:r>
            <a:rPr lang="en-US" sz="1400" kern="1200" dirty="0"/>
            <a:t>
</a:t>
          </a:r>
        </a:p>
      </dsp:txBody>
      <dsp:txXfrm>
        <a:off x="3041871" y="570597"/>
        <a:ext cx="2314573" cy="846795"/>
      </dsp:txXfrm>
    </dsp:sp>
    <dsp:sp modelId="{D7A89346-0AD5-44A4-BA64-F404F935EAB5}">
      <dsp:nvSpPr>
        <dsp:cNvPr id="0" name=""/>
        <dsp:cNvSpPr/>
      </dsp:nvSpPr>
      <dsp:spPr>
        <a:xfrm>
          <a:off x="2787832" y="1417392"/>
          <a:ext cx="2568611" cy="15690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02977" rIns="202977" bIns="40595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/>
            <a:t>Calibralos</a:t>
          </a:r>
          <a:r>
            <a:rPr lang="es-ES" sz="1100" kern="1200" dirty="0"/>
            <a:t> antes de cada turno para garantizar la precisión
</a:t>
          </a:r>
          <a:endParaRPr lang="en-US" sz="1100" kern="1200" dirty="0"/>
        </a:p>
      </dsp:txBody>
      <dsp:txXfrm>
        <a:off x="2787832" y="1417392"/>
        <a:ext cx="2568611" cy="1569065"/>
      </dsp:txXfrm>
    </dsp:sp>
    <dsp:sp modelId="{E89C2DEA-29FB-4EEF-8889-977357D2DDE5}">
      <dsp:nvSpPr>
        <dsp:cNvPr id="0" name=""/>
        <dsp:cNvSpPr/>
      </dsp:nvSpPr>
      <dsp:spPr>
        <a:xfrm>
          <a:off x="5568532" y="570597"/>
          <a:ext cx="2822650" cy="846795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556" tIns="104556" rIns="104556" bIns="10455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Hacer</a:t>
          </a:r>
          <a:r>
            <a:rPr lang="en-US" sz="1400" kern="1200" dirty="0"/>
            <a:t>
</a:t>
          </a:r>
        </a:p>
      </dsp:txBody>
      <dsp:txXfrm>
        <a:off x="5822571" y="570597"/>
        <a:ext cx="2314573" cy="846795"/>
      </dsp:txXfrm>
    </dsp:sp>
    <dsp:sp modelId="{9CEBDE8F-0873-4099-B3DB-132B7508968E}">
      <dsp:nvSpPr>
        <dsp:cNvPr id="0" name=""/>
        <dsp:cNvSpPr/>
      </dsp:nvSpPr>
      <dsp:spPr>
        <a:xfrm>
          <a:off x="5568532" y="1417392"/>
          <a:ext cx="2568611" cy="15690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02977" rIns="202977" bIns="40595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Asegúrese de que los termómetros utilizados para medir la temperatura de los alimentos tengan una precisión de +/- 2 ° F o +/- 1 ° C 
</a:t>
          </a:r>
          <a:endParaRPr lang="en-US" sz="1100" kern="1200" dirty="0"/>
        </a:p>
      </dsp:txBody>
      <dsp:txXfrm>
        <a:off x="5568532" y="1417392"/>
        <a:ext cx="2568611" cy="1569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D2415-E464-4C6A-AF85-927BE4B86E0D}">
      <dsp:nvSpPr>
        <dsp:cNvPr id="0" name=""/>
        <dsp:cNvSpPr/>
      </dsp:nvSpPr>
      <dsp:spPr>
        <a:xfrm>
          <a:off x="0" y="2080"/>
          <a:ext cx="8572660" cy="6801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0CE27-AE0E-4E43-958B-10BBBF6C7802}">
      <dsp:nvSpPr>
        <dsp:cNvPr id="0" name=""/>
        <dsp:cNvSpPr/>
      </dsp:nvSpPr>
      <dsp:spPr>
        <a:xfrm>
          <a:off x="205748" y="155116"/>
          <a:ext cx="374087" cy="374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DA30-2007-4F6F-986F-DFF9C72B0314}">
      <dsp:nvSpPr>
        <dsp:cNvPr id="0" name=""/>
        <dsp:cNvSpPr/>
      </dsp:nvSpPr>
      <dsp:spPr>
        <a:xfrm>
          <a:off x="785584" y="2080"/>
          <a:ext cx="7786307" cy="6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84" tIns="71984" rIns="71984" bIns="719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Huevos con </a:t>
          </a:r>
          <a:r>
            <a:rPr lang="en-US" sz="1600" b="1" kern="1200" dirty="0" err="1"/>
            <a:t>cáscara</a:t>
          </a:r>
          <a:r>
            <a:rPr lang="en-US" sz="1600" b="1" kern="1200" dirty="0"/>
            <a:t>: </a:t>
          </a:r>
          <a:r>
            <a:rPr lang="es-ES" sz="1600" kern="1200" dirty="0"/>
            <a:t>Recibir a una temperatura del aire de 45 ° F (7 ° C) o inferior</a:t>
          </a:r>
          <a:endParaRPr lang="en-US" sz="1600" kern="1200" dirty="0"/>
        </a:p>
      </dsp:txBody>
      <dsp:txXfrm>
        <a:off x="785584" y="2080"/>
        <a:ext cx="7786307" cy="680159"/>
      </dsp:txXfrm>
    </dsp:sp>
    <dsp:sp modelId="{C514DC74-19F5-4E9F-8C37-9EFAF0BF4A2B}">
      <dsp:nvSpPr>
        <dsp:cNvPr id="0" name=""/>
        <dsp:cNvSpPr/>
      </dsp:nvSpPr>
      <dsp:spPr>
        <a:xfrm>
          <a:off x="0" y="852280"/>
          <a:ext cx="8572660" cy="6801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176D9-20E0-4D67-AB92-2EF14544B750}">
      <dsp:nvSpPr>
        <dsp:cNvPr id="0" name=""/>
        <dsp:cNvSpPr/>
      </dsp:nvSpPr>
      <dsp:spPr>
        <a:xfrm>
          <a:off x="205748" y="1005315"/>
          <a:ext cx="374087" cy="374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DE19-904D-42C5-9C7A-E35D36D0000F}">
      <dsp:nvSpPr>
        <dsp:cNvPr id="0" name=""/>
        <dsp:cNvSpPr/>
      </dsp:nvSpPr>
      <dsp:spPr>
        <a:xfrm>
          <a:off x="785584" y="852280"/>
          <a:ext cx="7786307" cy="6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84" tIns="71984" rIns="71984" bIns="719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Leche:</a:t>
          </a:r>
          <a:r>
            <a:rPr lang="en-US" sz="1600" kern="1200" dirty="0"/>
            <a:t> </a:t>
          </a:r>
          <a:r>
            <a:rPr lang="es-ES" sz="1600" kern="1200" dirty="0"/>
            <a:t>Recibir a 45°F (7°C) o menos</a:t>
          </a:r>
          <a:br>
            <a:rPr lang="es-ES" sz="1600" kern="1200" dirty="0"/>
          </a:br>
          <a:r>
            <a:rPr lang="es-ES" sz="1600" kern="1200" dirty="0"/>
            <a:t>Enfríe la leche a 41 ° F (5 ° C) o menos en cuatro horas</a:t>
          </a:r>
          <a:endParaRPr lang="en-US" sz="1600" kern="1200" dirty="0"/>
        </a:p>
      </dsp:txBody>
      <dsp:txXfrm>
        <a:off x="785584" y="852280"/>
        <a:ext cx="7786307" cy="680159"/>
      </dsp:txXfrm>
    </dsp:sp>
    <dsp:sp modelId="{70A95561-63C5-44FF-8030-8CBA50201D8C}">
      <dsp:nvSpPr>
        <dsp:cNvPr id="0" name=""/>
        <dsp:cNvSpPr/>
      </dsp:nvSpPr>
      <dsp:spPr>
        <a:xfrm>
          <a:off x="0" y="2548611"/>
          <a:ext cx="8572660" cy="6801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57215-62DC-496D-A60E-2BE771A11EC6}">
      <dsp:nvSpPr>
        <dsp:cNvPr id="0" name=""/>
        <dsp:cNvSpPr/>
      </dsp:nvSpPr>
      <dsp:spPr>
        <a:xfrm>
          <a:off x="205748" y="2701647"/>
          <a:ext cx="374087" cy="374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294F7-947D-45C7-B918-F9C6B7EB2D70}">
      <dsp:nvSpPr>
        <dsp:cNvPr id="0" name=""/>
        <dsp:cNvSpPr/>
      </dsp:nvSpPr>
      <dsp:spPr>
        <a:xfrm>
          <a:off x="536222" y="1702479"/>
          <a:ext cx="4356420" cy="2372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84" tIns="71984" rIns="71984" bIns="719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Comida caliente </a:t>
          </a:r>
          <a:r>
            <a:rPr lang="en-US" sz="1600" b="1" kern="1200" dirty="0" err="1"/>
            <a:t>tcS</a:t>
          </a:r>
          <a:r>
            <a:rPr lang="en-US" sz="1600" b="1" kern="1200" dirty="0"/>
            <a:t>:</a:t>
          </a:r>
          <a:r>
            <a:rPr lang="en-US" sz="1600" kern="1200" dirty="0"/>
            <a:t> </a:t>
          </a:r>
          <a:r>
            <a:rPr lang="en-US" sz="1600" kern="1200" dirty="0" err="1"/>
            <a:t>Recibir</a:t>
          </a:r>
          <a:r>
            <a:rPr lang="en-US" sz="1600" kern="1200" dirty="0"/>
            <a:t> a 135°F (57°C) o superior</a:t>
          </a:r>
          <a:br>
            <a:rPr lang="en-US" sz="1600" kern="1200" dirty="0"/>
          </a:br>
          <a:r>
            <a:rPr lang="en-US" sz="1600" b="1" kern="1200" dirty="0"/>
            <a:t>Alimentos </a:t>
          </a:r>
          <a:r>
            <a:rPr lang="en-US" sz="1600" b="1" kern="1200" dirty="0" err="1"/>
            <a:t>congelados</a:t>
          </a:r>
          <a:r>
            <a:rPr lang="en-US" sz="1600" b="1" kern="1200" dirty="0"/>
            <a:t>: </a:t>
          </a:r>
          <a:r>
            <a:rPr lang="en-US" sz="1600" kern="1200" dirty="0" err="1"/>
            <a:t>Recibir</a:t>
          </a:r>
          <a:r>
            <a:rPr lang="en-US" sz="1600" kern="1200" dirty="0"/>
            <a:t> </a:t>
          </a:r>
          <a:r>
            <a:rPr lang="en-US" sz="1600" kern="1200" dirty="0" err="1"/>
            <a:t>sólido</a:t>
          </a:r>
          <a:r>
            <a:rPr lang="en-US" sz="1600" kern="1200" dirty="0"/>
            <a:t> </a:t>
          </a:r>
          <a:r>
            <a:rPr lang="en-US" sz="1600" kern="1200" dirty="0" err="1"/>
            <a:t>congelado</a:t>
          </a:r>
          <a:r>
            <a:rPr lang="en-US" sz="1600" kern="1200" dirty="0"/>
            <a:t> </a:t>
          </a:r>
        </a:p>
      </dsp:txBody>
      <dsp:txXfrm>
        <a:off x="536222" y="1702479"/>
        <a:ext cx="4356420" cy="2372423"/>
      </dsp:txXfrm>
    </dsp:sp>
    <dsp:sp modelId="{58508F43-ACD1-4E4B-B23A-03A9423E8DD8}">
      <dsp:nvSpPr>
        <dsp:cNvPr id="0" name=""/>
        <dsp:cNvSpPr/>
      </dsp:nvSpPr>
      <dsp:spPr>
        <a:xfrm>
          <a:off x="4643281" y="2548611"/>
          <a:ext cx="3928610" cy="68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84" tIns="71984" rIns="71984" bIns="7198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RECHAZAR alimentos congelados por las siguientes razones:
Los líquidos o la mancha de agua aparecen en caso de que los fondos 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Hay cristales de hielo o líquidos congelados en los alimentos o en los envases.</a:t>
          </a:r>
          <a:br>
            <a:rPr lang="es-ES" sz="1100" kern="1200" dirty="0"/>
          </a:br>
          <a:r>
            <a:rPr lang="es-ES" sz="1100" kern="1200" dirty="0"/>
            <a:t>
</a:t>
          </a:r>
          <a:endParaRPr lang="en-US" sz="1100" kern="1200" dirty="0"/>
        </a:p>
      </dsp:txBody>
      <dsp:txXfrm>
        <a:off x="4643281" y="2548611"/>
        <a:ext cx="3928610" cy="680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536AE-D467-4618-8614-39A1B8605CF8}">
      <dsp:nvSpPr>
        <dsp:cNvPr id="0" name=""/>
        <dsp:cNvSpPr/>
      </dsp:nvSpPr>
      <dsp:spPr>
        <a:xfrm>
          <a:off x="0" y="19390"/>
          <a:ext cx="5295778" cy="131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etiqueta de los alimentos envasados se actualizó en 2016
</a:t>
          </a:r>
          <a:endParaRPr lang="en-US" sz="1800" kern="1200" dirty="0"/>
        </a:p>
      </dsp:txBody>
      <dsp:txXfrm>
        <a:off x="64254" y="83644"/>
        <a:ext cx="5167270" cy="1187742"/>
      </dsp:txXfrm>
    </dsp:sp>
    <dsp:sp modelId="{05C56022-A080-49E3-B579-7A084468C5CA}">
      <dsp:nvSpPr>
        <dsp:cNvPr id="0" name=""/>
        <dsp:cNvSpPr/>
      </dsp:nvSpPr>
      <dsp:spPr>
        <a:xfrm>
          <a:off x="0" y="1387480"/>
          <a:ext cx="5295778" cy="1316250"/>
        </a:xfrm>
        <a:prstGeom prst="roundRect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Reflejar la información científica más actualizada 
</a:t>
          </a:r>
          <a:endParaRPr lang="en-US" sz="1800" kern="1200" dirty="0"/>
        </a:p>
      </dsp:txBody>
      <dsp:txXfrm>
        <a:off x="64254" y="1451734"/>
        <a:ext cx="5167270" cy="1187742"/>
      </dsp:txXfrm>
    </dsp:sp>
    <dsp:sp modelId="{0A66AD09-606D-422C-A977-07BAE8D0DEF2}">
      <dsp:nvSpPr>
        <dsp:cNvPr id="0" name=""/>
        <dsp:cNvSpPr/>
      </dsp:nvSpPr>
      <dsp:spPr>
        <a:xfrm>
          <a:off x="0" y="2755570"/>
          <a:ext cx="5295778" cy="1316250"/>
        </a:xfrm>
        <a:prstGeom prst="roundRect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Acerca del vínculo entre la dieta y las enfermedades crónicas, como la obesidad y las enfermedades cardíacas
</a:t>
          </a:r>
          <a:endParaRPr lang="en-US" sz="1800" kern="1200" dirty="0"/>
        </a:p>
      </dsp:txBody>
      <dsp:txXfrm>
        <a:off x="64254" y="2819824"/>
        <a:ext cx="5167270" cy="1187742"/>
      </dsp:txXfrm>
    </dsp:sp>
    <dsp:sp modelId="{7739DEF1-928E-47F8-86D9-D8AD8D7691B4}">
      <dsp:nvSpPr>
        <dsp:cNvPr id="0" name=""/>
        <dsp:cNvSpPr/>
      </dsp:nvSpPr>
      <dsp:spPr>
        <a:xfrm>
          <a:off x="0" y="4123660"/>
          <a:ext cx="5295778" cy="1316250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etiqueta actualizada hace que sea más fácil para los consumidores tomar decisiones de alimentos mejor informadas. 
</a:t>
          </a:r>
          <a:endParaRPr lang="en-US" sz="1800" kern="1200" dirty="0"/>
        </a:p>
      </dsp:txBody>
      <dsp:txXfrm>
        <a:off x="64254" y="4187914"/>
        <a:ext cx="5167270" cy="1187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8A75-E0FC-4726-8AD2-5FEDCCC1C593}">
      <dsp:nvSpPr>
        <dsp:cNvPr id="0" name=""/>
        <dsp:cNvSpPr/>
      </dsp:nvSpPr>
      <dsp:spPr>
        <a:xfrm>
          <a:off x="0" y="213172"/>
          <a:ext cx="5295778" cy="17325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Fabricantes $ 10 millones o más en ventas anuales-1 de enero de 2020;
</a:t>
          </a:r>
          <a:endParaRPr lang="en-US" sz="1800" kern="1200" dirty="0"/>
        </a:p>
      </dsp:txBody>
      <dsp:txXfrm>
        <a:off x="84574" y="297746"/>
        <a:ext cx="5126630" cy="1563366"/>
      </dsp:txXfrm>
    </dsp:sp>
    <dsp:sp modelId="{6D6E3583-DBC1-4E66-B2A5-5AD92931C9C7}">
      <dsp:nvSpPr>
        <dsp:cNvPr id="0" name=""/>
        <dsp:cNvSpPr/>
      </dsp:nvSpPr>
      <dsp:spPr>
        <a:xfrm>
          <a:off x="0" y="1997526"/>
          <a:ext cx="5295778" cy="1732514"/>
        </a:xfrm>
        <a:prstGeom prst="roundRect">
          <a:avLst/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Los fabricantes &lt; $ 10 millones en ventas anuales de alimentos hasta el 1 de enero de 2021.
</a:t>
          </a:r>
          <a:endParaRPr lang="en-US" sz="1800" kern="1200" dirty="0"/>
        </a:p>
      </dsp:txBody>
      <dsp:txXfrm>
        <a:off x="84574" y="2082100"/>
        <a:ext cx="5126630" cy="1563366"/>
      </dsp:txXfrm>
    </dsp:sp>
    <dsp:sp modelId="{089571F5-23CA-419B-9A0C-F9288792D3D1}">
      <dsp:nvSpPr>
        <dsp:cNvPr id="0" name=""/>
        <dsp:cNvSpPr/>
      </dsp:nvSpPr>
      <dsp:spPr>
        <a:xfrm>
          <a:off x="0" y="3781881"/>
          <a:ext cx="5295778" cy="1732514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Los fabricantes de la mayoría de los azúcares de un solo ingrediente, como la miel y el jarabe de arce, y ciertos productos de arándano tienen hasta julio de 1,2021 para hacer los cambios. 
</a:t>
          </a:r>
          <a:endParaRPr lang="en-US" sz="1800" kern="1200" dirty="0"/>
        </a:p>
      </dsp:txBody>
      <dsp:txXfrm>
        <a:off x="84574" y="3866455"/>
        <a:ext cx="5126630" cy="156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3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7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4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6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4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4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3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40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01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8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iki/File:Different_Chef_Kniv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2SzAWFVYUY?list=PL8wgGeKVh_7cef0FpLyFNHpXBNHBTYzJ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domainpictures.net/view-image.php?image=55523&amp;picture=isolated-kitchen-knif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ons.wikimedia.org/wiki/File:Different_Chef_Knives.jpg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://www.livingalifeincolour.com/kitchen/equipment/knives-hand-tools-and-cutter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9XPELRRXT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-Fg7l7G1zw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Cjb85pZb6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09113B0-0864-4AEB-9ABD-4E7DEB0F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FC52EA7-EC16-4CA4-A463-4F5F4670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E622C-8C58-445F-A174-E52E17ACB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BC9919A-D066-4A36-9521-8FDD6CCC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D23615-C20F-4D1A-838C-8E070D4E5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248C4B-E7A0-4A1B-9795-6420BCB1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CB5D9-5DE8-439C-A79A-40EEBD21E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4235042" cy="2268559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Food Service 102 (Volver a lo </a:t>
            </a:r>
            <a:r>
              <a:rPr lang="en-US" sz="3800" dirty="0" err="1"/>
              <a:t>básico</a:t>
            </a:r>
            <a:r>
              <a:rPr lang="en-US" sz="3800" dirty="0"/>
              <a:t>) NMAAA Training #4 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6641C-A1A8-467A-B52F-48B51F2B7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6" y="2268786"/>
            <a:ext cx="4441931" cy="11602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/>
              <a:t>Constance Rudnicki MS, RDN, LD</a:t>
            </a:r>
          </a:p>
          <a:p>
            <a:pPr>
              <a:lnSpc>
                <a:spcPct val="110000"/>
              </a:lnSpc>
            </a:pPr>
            <a:r>
              <a:rPr lang="en-US" sz="1400" dirty="0" err="1"/>
              <a:t>Dietista</a:t>
            </a:r>
            <a:r>
              <a:rPr lang="en-US" sz="1400" dirty="0"/>
              <a:t>/</a:t>
            </a:r>
            <a:r>
              <a:rPr lang="en-US" sz="1400" dirty="0" err="1"/>
              <a:t>Nutricionista</a:t>
            </a:r>
            <a:r>
              <a:rPr lang="en-US" sz="1400" dirty="0"/>
              <a:t> </a:t>
            </a:r>
            <a:r>
              <a:rPr lang="en-US" sz="1400" dirty="0" err="1"/>
              <a:t>Registrado</a:t>
            </a:r>
            <a:r>
              <a:rPr lang="en-US" sz="1400" dirty="0"/>
              <a:t>
</a:t>
            </a:r>
            <a:r>
              <a:rPr lang="es-ES" sz="1400" dirty="0"/>
              <a:t>Agencia de Área No Metropolitana sobre el Envejecimiento</a:t>
            </a:r>
            <a:endParaRPr lang="en-US" sz="1400" dirty="0"/>
          </a:p>
        </p:txBody>
      </p:sp>
      <p:pic>
        <p:nvPicPr>
          <p:cNvPr id="14" name="Picture 13" descr="Disposable plates with dividers">
            <a:extLst>
              <a:ext uri="{FF2B5EF4-FFF2-40B4-BE49-F238E27FC236}">
                <a16:creationId xmlns:a16="http://schemas.microsoft.com/office/drawing/2014/main" id="{620E8B0A-FD19-486E-B6B4-B5CCDDD6DC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57" r="12973" b="4"/>
          <a:stretch/>
        </p:blipFill>
        <p:spPr>
          <a:xfrm>
            <a:off x="7069065" y="647191"/>
            <a:ext cx="3673003" cy="327890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2" name="Picture 11" descr="A picture containing indoor, knife, wooden, weapon&#10;&#10;Description automatically generated">
            <a:extLst>
              <a:ext uri="{FF2B5EF4-FFF2-40B4-BE49-F238E27FC236}">
                <a16:creationId xmlns:a16="http://schemas.microsoft.com/office/drawing/2014/main" id="{00F440D3-429F-4B3B-AD50-FF56604193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918" r="19934" b="-5"/>
          <a:stretch/>
        </p:blipFill>
        <p:spPr>
          <a:xfrm>
            <a:off x="7166889" y="4091509"/>
            <a:ext cx="3673003" cy="211930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16DAB94-1DA1-4F8B-91CC-88C7940CB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26666-10D6-4FB5-8E24-9A7CA30348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582" y="258405"/>
            <a:ext cx="2567566" cy="18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7EE6-5762-47F5-9B78-09A27C33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Cómo calibrar un termómetro utilizando el método de agua hirviendo 
</a:t>
            </a:r>
            <a:endParaRPr lang="en-US" dirty="0"/>
          </a:p>
        </p:txBody>
      </p:sp>
      <p:pic>
        <p:nvPicPr>
          <p:cNvPr id="4" name="Online Media 3" title="A Flash of Food Safety Calibrating a Thermometer: Boiling Water Method">
            <a:hlinkClick r:id="" action="ppaction://media"/>
            <a:extLst>
              <a:ext uri="{FF2B5EF4-FFF2-40B4-BE49-F238E27FC236}">
                <a16:creationId xmlns:a16="http://schemas.microsoft.com/office/drawing/2014/main" id="{2A296606-FB4B-4804-853E-FBE8B8F03A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3137" y="2211240"/>
            <a:ext cx="7075488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>
            <a:extLst>
              <a:ext uri="{FF2B5EF4-FFF2-40B4-BE49-F238E27FC236}">
                <a16:creationId xmlns:a16="http://schemas.microsoft.com/office/drawing/2014/main" id="{45B6243D-1659-4D4B-806E-6EB5F798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1" name="Picture 12">
            <a:extLst>
              <a:ext uri="{FF2B5EF4-FFF2-40B4-BE49-F238E27FC236}">
                <a16:creationId xmlns:a16="http://schemas.microsoft.com/office/drawing/2014/main" id="{74FECEB1-EC11-4546-A647-2BC14FFC4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" name="Rectangle 14">
            <a:extLst>
              <a:ext uri="{FF2B5EF4-FFF2-40B4-BE49-F238E27FC236}">
                <a16:creationId xmlns:a16="http://schemas.microsoft.com/office/drawing/2014/main" id="{B681A340-4E9C-4A53-8BF1-A9554FC8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F0AB25C7-C9A2-4029-B780-972A17AC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01519CBC-04B6-49F8-BE9C-C3FA4966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F0D9536D-8205-4CE1-B98A-CE9695A7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E2872EB9-81ED-49FE-81A8-B2DE3B3C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26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CA1574-FD86-4714-B460-F8A4159F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utilizan</a:t>
            </a:r>
            <a:r>
              <a:rPr lang="en-US" dirty="0"/>
              <a:t> </a:t>
            </a:r>
            <a:r>
              <a:rPr lang="en-US" dirty="0" err="1"/>
              <a:t>termómetros</a:t>
            </a:r>
            <a:r>
              <a:rPr lang="en-US" dirty="0"/>
              <a:t>: 
</a:t>
            </a:r>
          </a:p>
        </p:txBody>
      </p:sp>
      <p:graphicFrame>
        <p:nvGraphicFramePr>
          <p:cNvPr id="61" name="Rectangle 3">
            <a:extLst>
              <a:ext uri="{FF2B5EF4-FFF2-40B4-BE49-F238E27FC236}">
                <a16:creationId xmlns:a16="http://schemas.microsoft.com/office/drawing/2014/main" id="{4EEA2C05-C051-46F6-8D74-B4AF083C6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19666"/>
              </p:ext>
            </p:extLst>
          </p:nvPr>
        </p:nvGraphicFramePr>
        <p:xfrm>
          <a:off x="2611807" y="2367883"/>
          <a:ext cx="8398315" cy="355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571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E316A7-5A14-4179-BB8D-651D43D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s-ES" sz="3000">
                <a:effectLst/>
                <a:latin typeface="Segoe UI Web (West European)"/>
              </a:rPr>
              <a:t>Prevención del abuso de tiempo y temperatura</a:t>
            </a:r>
            <a:br>
              <a:rPr lang="es-ES" sz="3000">
                <a:effectLst/>
                <a:latin typeface="Segoe UI Web (West European)"/>
              </a:rPr>
            </a:br>
            <a:endParaRPr lang="en-US" sz="3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3B01A1-DB99-4B11-A919-7FAA3F59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s-ES" sz="14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Prevención del abuso de tiempo y temperatura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Controle el tiempo y la temperatura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Haga que los tipos correctos de termómetros estén disponibles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Regularmente registran temperaturas y las veces que se toman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Minimizar el tiempo que los alimentos pasan en la zona de peligro de temperatura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Tomar medidas correctivas si no se cumplen los estándares de tiempo-temperatura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3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D7E45EB-2082-42A1-A5FC-6D53F21D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6A5C072-919B-4308-A48B-96DC0CB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8F74E2F-7C51-4D72-96BA-528A50748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1B61F797-14BD-476F-B569-140E96CB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A0235D8-BAC3-4440-8A9B-43D98243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DF2FD5C-3192-4646-91D2-C907BDC4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B7F9F-3F19-459B-B9F3-E559B00B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Time-Temperature Control </a:t>
            </a:r>
          </a:p>
        </p:txBody>
      </p:sp>
      <p:pic>
        <p:nvPicPr>
          <p:cNvPr id="12296" name="Picture 8" descr="ServSafe Review Session 2015 YOU WILL REMEMBER EVERYTHING WE HAVE TAUGHT  YOU!!! - ppt download">
            <a:extLst>
              <a:ext uri="{FF2B5EF4-FFF2-40B4-BE49-F238E27FC236}">
                <a16:creationId xmlns:a16="http://schemas.microsoft.com/office/drawing/2014/main" id="{AA9B436F-ED46-47F2-9574-9438EE48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034" y="155041"/>
            <a:ext cx="9023140" cy="6767353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8DBF7-135D-4655-86AB-887501D1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867" y="365929"/>
            <a:ext cx="2587667" cy="2620552"/>
          </a:xfrm>
        </p:spPr>
        <p:txBody>
          <a:bodyPr>
            <a:normAutofit fontScale="85000" lnSpcReduction="10000"/>
          </a:bodyPr>
          <a:lstStyle/>
          <a:p>
            <a:r>
              <a:rPr lang="es-ES" sz="1800" dirty="0">
                <a:solidFill>
                  <a:srgbClr val="FFFF00"/>
                </a:solidFill>
              </a:rPr>
              <a:t>Las enfermedades transmitidas por los alimentos ocurren porque se ha abusado del control de tiempo para la seguridad (TCS) en el tiempo y la temperatura
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8564258-BA63-4452-B6A7-27E3497D9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A949A-8214-4D00-983D-D0C50C5E1819}"/>
              </a:ext>
            </a:extLst>
          </p:cNvPr>
          <p:cNvSpPr txBox="1"/>
          <p:nvPr/>
        </p:nvSpPr>
        <p:spPr>
          <a:xfrm>
            <a:off x="3048918" y="328013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effectLst/>
                <a:latin typeface="Segoe UI Web (West European)"/>
              </a:rPr>
              <a:t>Evite el abuso de tiempo-temperatura:</a:t>
            </a:r>
          </a:p>
        </p:txBody>
      </p:sp>
    </p:spTree>
    <p:extLst>
      <p:ext uri="{BB962C8B-B14F-4D97-AF65-F5344CB8AC3E}">
        <p14:creationId xmlns:p14="http://schemas.microsoft.com/office/powerpoint/2010/main" val="361663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2F9A-EF4D-4564-AADE-60157F6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</a:t>
            </a:r>
            <a:r>
              <a:rPr lang="en-US" dirty="0" err="1"/>
              <a:t>tiempo-temperatura</a:t>
            </a:r>
            <a:r>
              <a:rPr lang="en-US" dirty="0"/>
              <a:t> 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14D6-530E-4CDA-AAAD-AB02C8E8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280" y="2566187"/>
            <a:ext cx="6384397" cy="387193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s-ES" dirty="0"/>
              <a:t>TCS </a:t>
            </a:r>
            <a:r>
              <a:rPr lang="es-ES" dirty="0" err="1"/>
              <a:t>Food</a:t>
            </a:r>
            <a:r>
              <a:rPr lang="es-ES" dirty="0"/>
              <a:t> permanece entre 41 ° F y 135 ° F (5 ° C y 57 ° C)
Zona de peligro de temperatura
Los patógenos crecen en este rango
La mayoría de los patógenos crecen mucho más rápido entre 70 ° F y 125 ° F (21 ° C y 52 ° C)
Los alimentos están siendo abusados de la temperatura de las siguientes maneras:
Cocinado a la temperatura interna incorrecta
Mantenido a la temperatura incorrecta
Cocido o recalentado incorrectamente
Si la comida se mantiene en este rango durante o más horas, tírela
</a:t>
            </a:r>
            <a:endParaRPr lang="en-US" sz="1600" dirty="0"/>
          </a:p>
          <a:p>
            <a:pPr lvl="2"/>
            <a:endParaRPr lang="en-US" sz="1800" dirty="0"/>
          </a:p>
          <a:p>
            <a:endParaRPr lang="en-US" dirty="0"/>
          </a:p>
        </p:txBody>
      </p:sp>
      <p:pic>
        <p:nvPicPr>
          <p:cNvPr id="13314" name="Picture 2" descr="ServSafe® Study Outline Chapter 3">
            <a:extLst>
              <a:ext uri="{FF2B5EF4-FFF2-40B4-BE49-F238E27FC236}">
                <a16:creationId xmlns:a16="http://schemas.microsoft.com/office/drawing/2014/main" id="{80071D14-4440-4DCE-8B15-6AF8D32C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92" y="2931916"/>
            <a:ext cx="2949758" cy="37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emperature Danger Zone: Safe Food Temperatures">
            <a:extLst>
              <a:ext uri="{FF2B5EF4-FFF2-40B4-BE49-F238E27FC236}">
                <a16:creationId xmlns:a16="http://schemas.microsoft.com/office/drawing/2014/main" id="{A0B8C250-39CF-48F9-9F90-87EAA52A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1" y="152431"/>
            <a:ext cx="4786604" cy="24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9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73">
            <a:extLst>
              <a:ext uri="{FF2B5EF4-FFF2-40B4-BE49-F238E27FC236}">
                <a16:creationId xmlns:a16="http://schemas.microsoft.com/office/drawing/2014/main" id="{CEF43F25-3F1B-4633-965B-1C70B06E0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75">
            <a:extLst>
              <a:ext uri="{FF2B5EF4-FFF2-40B4-BE49-F238E27FC236}">
                <a16:creationId xmlns:a16="http://schemas.microsoft.com/office/drawing/2014/main" id="{D0D07EC4-9216-467D-867B-377ED24E4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8" name="Picture 77">
            <a:extLst>
              <a:ext uri="{FF2B5EF4-FFF2-40B4-BE49-F238E27FC236}">
                <a16:creationId xmlns:a16="http://schemas.microsoft.com/office/drawing/2014/main" id="{B4E6DF90-6C31-4858-95A6-AADB5BA0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9" name="Rectangle 79">
            <a:extLst>
              <a:ext uri="{FF2B5EF4-FFF2-40B4-BE49-F238E27FC236}">
                <a16:creationId xmlns:a16="http://schemas.microsoft.com/office/drawing/2014/main" id="{E49E0580-60FE-4CFC-B3E0-7FF65AC6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81">
            <a:extLst>
              <a:ext uri="{FF2B5EF4-FFF2-40B4-BE49-F238E27FC236}">
                <a16:creationId xmlns:a16="http://schemas.microsoft.com/office/drawing/2014/main" id="{D5186DD6-3FF0-48CB-8800-B05851473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83">
            <a:extLst>
              <a:ext uri="{FF2B5EF4-FFF2-40B4-BE49-F238E27FC236}">
                <a16:creationId xmlns:a16="http://schemas.microsoft.com/office/drawing/2014/main" id="{B3D07173-FFBA-40D1-8E7A-0DBBF760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69ADC-EFC9-4F4B-843B-555E5ABF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567985" cy="1077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ES" sz="2100" dirty="0">
                <a:latin typeface="Arial Narrow" charset="0"/>
                <a:cs typeface="+mn-cs"/>
              </a:rPr>
              <a:t>Criterios de temperatura para las entregas:</a:t>
            </a:r>
            <a:br>
              <a:rPr lang="en-US" sz="2100" dirty="0">
                <a:latin typeface="Arial Narrow" charset="0"/>
                <a:cs typeface="+mn-cs"/>
              </a:rPr>
            </a:br>
            <a:br>
              <a:rPr lang="en-US" sz="2100" dirty="0">
                <a:latin typeface="Arial Narrow" charset="0"/>
              </a:rPr>
            </a:b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A8CA-D2B9-457F-A25A-92236EBD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850" y="2052116"/>
            <a:ext cx="4537179" cy="39978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sz="1800" b="1" dirty="0">
                <a:latin typeface="Arial Narrow" charset="0"/>
              </a:rPr>
              <a:t>Alimentos TCS fríos: Reciba a 41 ° F (5 ° C) o menos, a menos que se especifique lo contrario</a:t>
            </a:r>
            <a:br>
              <a:rPr lang="es-ES" sz="1800" b="1" dirty="0">
                <a:latin typeface="Arial Narrow" charset="0"/>
              </a:rPr>
            </a:br>
            <a:r>
              <a:rPr lang="es-ES" sz="1800" b="1" dirty="0">
                <a:latin typeface="Arial Narrow" charset="0"/>
              </a:rPr>
              <a:t>Mariscos vivos: Reciba ostras, mejillones, almejas y vieiras a una temperatura del aire de 45 ° F (7 ° C) y una temperatura interna no superior a 50 ° F (10 ° C)</a:t>
            </a:r>
            <a:br>
              <a:rPr lang="es-ES" sz="1800" b="1" dirty="0">
                <a:latin typeface="Arial Narrow" charset="0"/>
              </a:rPr>
            </a:br>
            <a:r>
              <a:rPr lang="es-ES" sz="1800" b="1" dirty="0">
                <a:latin typeface="Arial Narrow" charset="0"/>
              </a:rPr>
              <a:t>Una vez recibidos, los mariscos deben enfriarse a 41 ° F (5 ° C) o menos en cuatro horas</a:t>
            </a:r>
            <a:br>
              <a:rPr lang="es-ES" sz="1800" b="1" dirty="0">
                <a:latin typeface="Arial Narrow" charset="0"/>
              </a:rPr>
            </a:br>
            <a:r>
              <a:rPr lang="es-ES" sz="1800" b="1" dirty="0">
                <a:latin typeface="Arial Narrow" charset="0"/>
              </a:rPr>
              <a:t>Mariscos desmenuzados: Reciba a 45 ° F (7 ° C) o menos Enfríe los mariscos a 41 ° F (5 ° F) o menos en cuatro horas
</a:t>
            </a:r>
            <a:endParaRPr lang="en-US" sz="1800" dirty="0"/>
          </a:p>
        </p:txBody>
      </p:sp>
      <p:sp>
        <p:nvSpPr>
          <p:cNvPr id="102" name="Rectangle 85">
            <a:extLst>
              <a:ext uri="{FF2B5EF4-FFF2-40B4-BE49-F238E27FC236}">
                <a16:creationId xmlns:a16="http://schemas.microsoft.com/office/drawing/2014/main" id="{F72507E0-79C9-402C-9361-4F1FD9A0A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604" y="641224"/>
            <a:ext cx="3120416" cy="557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" descr="Low Temperature">
            <a:extLst>
              <a:ext uri="{FF2B5EF4-FFF2-40B4-BE49-F238E27FC236}">
                <a16:creationId xmlns:a16="http://schemas.microsoft.com/office/drawing/2014/main" id="{B98E97A0-B274-4E84-9EEB-8BB852F37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0208" y="2195019"/>
            <a:ext cx="2469200" cy="2469200"/>
          </a:xfrm>
          <a:prstGeom prst="rect">
            <a:avLst/>
          </a:prstGeom>
          <a:ln>
            <a:noFill/>
          </a:ln>
        </p:spPr>
      </p:pic>
      <p:sp>
        <p:nvSpPr>
          <p:cNvPr id="103" name="Rectangle 87">
            <a:extLst>
              <a:ext uri="{FF2B5EF4-FFF2-40B4-BE49-F238E27FC236}">
                <a16:creationId xmlns:a16="http://schemas.microsoft.com/office/drawing/2014/main" id="{CAB3F863-EDBB-484D-84DE-9180F8BE2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0199" y="890907"/>
            <a:ext cx="2623652" cy="507794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89">
            <a:extLst>
              <a:ext uri="{FF2B5EF4-FFF2-40B4-BE49-F238E27FC236}">
                <a16:creationId xmlns:a16="http://schemas.microsoft.com/office/drawing/2014/main" id="{50F859FC-1669-4A5D-A4BC-E630FB6A6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27E89C-58F3-4D3B-9863-E8228314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 fontScale="90000"/>
          </a:bodyPr>
          <a:lstStyle/>
          <a:p>
            <a:pPr lvl="1" algn="l" eaLnBrk="1" hangingPunct="1">
              <a:defRPr/>
            </a:pPr>
            <a:r>
              <a:rPr lang="es-ES" sz="4400">
                <a:solidFill>
                  <a:schemeClr val="tx1"/>
                </a:solidFill>
                <a:latin typeface="Arial Narrow" charset="0"/>
                <a:cs typeface="+mn-cs"/>
              </a:rPr>
              <a:t>Criterios de temperatura para las entregas</a:t>
            </a:r>
            <a:r>
              <a:rPr lang="en-US" sz="4400">
                <a:solidFill>
                  <a:schemeClr val="tx1"/>
                </a:solidFill>
                <a:latin typeface="Arial Narrow" charset="0"/>
                <a:cs typeface="+mn-cs"/>
              </a:rPr>
              <a:t>: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DBAEA8-DC77-40E7-9CE0-0E40403C5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865989"/>
              </p:ext>
            </p:extLst>
          </p:nvPr>
        </p:nvGraphicFramePr>
        <p:xfrm>
          <a:off x="2611807" y="2367883"/>
          <a:ext cx="8572660" cy="407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753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F9FE5-A9CC-43B3-A702-2AF68FF1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46" y="268448"/>
            <a:ext cx="5141213" cy="64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D02AEE-30DC-4942-A9CA-7A14F8B8E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5823F2-909F-442D-BD72-0681CCC1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31EAF6-FA22-4615-A4D3-D171F7E1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2699857-2714-4E6A-8E11-6BEB9DF7F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6078E7-FDC0-448B-97DE-4EDA7702E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6E038-37B1-43CF-AFE0-B21E9F57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D9FDA-27E8-484A-85F9-E97AEF8FCDEE}"/>
              </a:ext>
            </a:extLst>
          </p:cNvPr>
          <p:cNvSpPr txBox="1"/>
          <p:nvPr/>
        </p:nvSpPr>
        <p:spPr>
          <a:xfrm>
            <a:off x="1964444" y="2052116"/>
            <a:ext cx="3319381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s-ES" sz="2400" dirty="0"/>
              <a:t>¿Cuál es la temperatura de cocción interna requerida para cada alimento?
</a:t>
            </a:r>
            <a:endParaRPr lang="en-US" sz="2400" dirty="0"/>
          </a:p>
        </p:txBody>
      </p:sp>
      <p:pic>
        <p:nvPicPr>
          <p:cNvPr id="5" name="Picture 4" descr="A bowl of brocollies on a chopping board">
            <a:extLst>
              <a:ext uri="{FF2B5EF4-FFF2-40B4-BE49-F238E27FC236}">
                <a16:creationId xmlns:a16="http://schemas.microsoft.com/office/drawing/2014/main" id="{EB236C32-0B3D-4975-82B7-1476D4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03" r="29123" b="-2"/>
          <a:stretch/>
        </p:blipFill>
        <p:spPr>
          <a:xfrm>
            <a:off x="5131837" y="227"/>
            <a:ext cx="625308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1E37FC9-ED36-42CE-9877-9EAB50FA8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7F77A-4392-4626-8845-D978F043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PORK ROAST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47AD-2C41-4188-912E-3C1BEBE0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195" y="2091511"/>
            <a:ext cx="3839361" cy="6018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000" dirty="0"/>
              <a:t>a. </a:t>
            </a:r>
            <a:r>
              <a:rPr lang="en-US" sz="4000" dirty="0">
                <a:hlinkClick r:id="rId5" action="ppaction://hlinksldjump"/>
              </a:rPr>
              <a:t>135°F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55BF4-74DE-4D16-8800-1F861671BD0F}"/>
              </a:ext>
            </a:extLst>
          </p:cNvPr>
          <p:cNvSpPr txBox="1"/>
          <p:nvPr/>
        </p:nvSpPr>
        <p:spPr>
          <a:xfrm flipH="1">
            <a:off x="1879195" y="2860903"/>
            <a:ext cx="247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 </a:t>
            </a:r>
            <a:r>
              <a:rPr lang="en-US" sz="4000" dirty="0">
                <a:hlinkClick r:id="rId6" action="ppaction://hlinksldjump"/>
              </a:rPr>
              <a:t>145°F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F31FCE-1F9B-4711-81DF-FA6845D0BD39}"/>
              </a:ext>
            </a:extLst>
          </p:cNvPr>
          <p:cNvSpPr txBox="1"/>
          <p:nvPr/>
        </p:nvSpPr>
        <p:spPr>
          <a:xfrm>
            <a:off x="1879195" y="3608185"/>
            <a:ext cx="232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c. </a:t>
            </a:r>
            <a:r>
              <a:rPr lang="en-US" sz="4000" dirty="0">
                <a:hlinkClick r:id="rId5" action="ppaction://hlinksldjump"/>
              </a:rPr>
              <a:t>155°F</a:t>
            </a:r>
            <a:endParaRPr 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A1F258-5621-4189-B231-0CF761E7515D}"/>
              </a:ext>
            </a:extLst>
          </p:cNvPr>
          <p:cNvSpPr txBox="1"/>
          <p:nvPr/>
        </p:nvSpPr>
        <p:spPr>
          <a:xfrm>
            <a:off x="1912383" y="4467678"/>
            <a:ext cx="2762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</a:t>
            </a:r>
            <a:r>
              <a:rPr lang="en-US" sz="4000" dirty="0">
                <a:hlinkClick r:id="rId5" action="ppaction://hlinksldjump"/>
              </a:rPr>
              <a:t>165°F</a:t>
            </a:r>
            <a:endParaRPr lang="en-US" sz="4000" dirty="0"/>
          </a:p>
        </p:txBody>
      </p:sp>
      <p:pic>
        <p:nvPicPr>
          <p:cNvPr id="2050" name="Picture 2" descr="Roasted Boneless Pork Loin Recipe">
            <a:extLst>
              <a:ext uri="{FF2B5EF4-FFF2-40B4-BE49-F238E27FC236}">
                <a16:creationId xmlns:a16="http://schemas.microsoft.com/office/drawing/2014/main" id="{02EC4073-359C-4677-AE66-A1925273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33" y="1898976"/>
            <a:ext cx="6378704" cy="35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2983-070A-4E68-876D-48D4FFAF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1AAF-F1B6-41AF-92BF-943E363F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El alumno aprenderá habilidades básicas con el cuchillo, incluyendo cómo afilar un cuchillo y sostener un cuchillo.
El alumno aprenderá la temperatura mínima interna de cocción de los alimentos
El alumno aprenderá a calibrar un termómetro utilizando dos métodos.
El alumno aprenderá sobre los alimentos TCS y la zona de peligro
El alumno aprenderá a leer la etiqueta de un alimento
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8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¡</a:t>
            </a:r>
            <a:r>
              <a:rPr lang="en-US" dirty="0" err="1"/>
              <a:t>Correcto</a:t>
            </a:r>
            <a:r>
              <a:rPr lang="en-US" dirty="0"/>
              <a:t>!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4706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¡</a:t>
            </a:r>
            <a:r>
              <a:rPr lang="en-US" sz="4000" dirty="0" err="1">
                <a:hlinkClick r:id="rId2" action="ppaction://hlinksldjump"/>
              </a:rPr>
              <a:t>Sigamos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 err="1">
                <a:hlinkClick r:id="rId2" action="ppaction://hlinksldjump"/>
              </a:rPr>
              <a:t>adelante</a:t>
            </a:r>
            <a:r>
              <a:rPr lang="en-US" sz="4000" dirty="0">
                <a:hlinkClick r:id="rId2" action="ppaction://hlinksldjump"/>
              </a:rPr>
              <a:t>!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22270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mal…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Vuelve a </a:t>
            </a:r>
            <a:r>
              <a:rPr lang="en-US" sz="4000" dirty="0" err="1">
                <a:hlinkClick r:id="rId2" action="ppaction://hlinksldjump"/>
              </a:rPr>
              <a:t>intentarlo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1945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A698-E744-4A8B-8F6A-2EFEE295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994" y="808056"/>
            <a:ext cx="8225145" cy="1077229"/>
          </a:xfrm>
        </p:spPr>
        <p:txBody>
          <a:bodyPr>
            <a:normAutofit fontScale="90000"/>
          </a:bodyPr>
          <a:lstStyle/>
          <a:p>
            <a:r>
              <a:rPr lang="es-ES" dirty="0"/>
              <a:t>Patatas asadas que se celebrarán en caliente
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0A737-9A21-420E-8C82-2697BC16C9AA}"/>
              </a:ext>
            </a:extLst>
          </p:cNvPr>
          <p:cNvSpPr txBox="1"/>
          <p:nvPr/>
        </p:nvSpPr>
        <p:spPr>
          <a:xfrm>
            <a:off x="2197509" y="2153264"/>
            <a:ext cx="2359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a. </a:t>
            </a:r>
            <a:r>
              <a:rPr lang="en-US" sz="4000" dirty="0">
                <a:hlinkClick r:id="rId2" action="ppaction://hlinksldjump"/>
              </a:rPr>
              <a:t>135°F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880ED-10DF-4820-99D8-02B4181D49B4}"/>
              </a:ext>
            </a:extLst>
          </p:cNvPr>
          <p:cNvSpPr txBox="1"/>
          <p:nvPr/>
        </p:nvSpPr>
        <p:spPr>
          <a:xfrm>
            <a:off x="2249129" y="2882908"/>
            <a:ext cx="3436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b. </a:t>
            </a:r>
            <a:r>
              <a:rPr lang="en-US" sz="4400" dirty="0">
                <a:hlinkClick r:id="rId3" action="ppaction://hlinksldjump"/>
              </a:rPr>
              <a:t>145°F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ABF54-90D9-446E-BE43-3401EABF9ED3}"/>
              </a:ext>
            </a:extLst>
          </p:cNvPr>
          <p:cNvSpPr txBox="1"/>
          <p:nvPr/>
        </p:nvSpPr>
        <p:spPr>
          <a:xfrm>
            <a:off x="2249129" y="3797217"/>
            <a:ext cx="235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c. </a:t>
            </a:r>
            <a:r>
              <a:rPr lang="en-US" sz="4000" dirty="0">
                <a:hlinkClick r:id="rId3" action="ppaction://hlinksldjump"/>
              </a:rPr>
              <a:t>155 °F</a:t>
            </a:r>
            <a:endParaRPr lang="en-US" sz="4000" dirty="0"/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35E90B5-1DA1-46D1-9B13-85551B7DC186}"/>
              </a:ext>
            </a:extLst>
          </p:cNvPr>
          <p:cNvSpPr txBox="1"/>
          <p:nvPr/>
        </p:nvSpPr>
        <p:spPr>
          <a:xfrm>
            <a:off x="2249129" y="4649971"/>
            <a:ext cx="292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</a:t>
            </a:r>
            <a:r>
              <a:rPr lang="en-US" sz="4000" dirty="0">
                <a:hlinkClick r:id="rId3" action="ppaction://hlinksldjump"/>
              </a:rPr>
              <a:t>165°F</a:t>
            </a:r>
            <a:endParaRPr lang="en-US" sz="4000" dirty="0"/>
          </a:p>
        </p:txBody>
      </p:sp>
      <p:pic>
        <p:nvPicPr>
          <p:cNvPr id="1026" name="Picture 2" descr="Perfectly Roasted Potatoes Recipe Recipe | Epicurious">
            <a:extLst>
              <a:ext uri="{FF2B5EF4-FFF2-40B4-BE49-F238E27FC236}">
                <a16:creationId xmlns:a16="http://schemas.microsoft.com/office/drawing/2014/main" id="{76B3A691-ECE9-43C8-834B-2F62AFCA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70" y="1864416"/>
            <a:ext cx="4827193" cy="38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8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¡</a:t>
            </a:r>
            <a:r>
              <a:rPr lang="en-US" dirty="0" err="1"/>
              <a:t>Correcto</a:t>
            </a:r>
            <a:r>
              <a:rPr lang="en-US" dirty="0"/>
              <a:t>!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3598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¡</a:t>
            </a:r>
            <a:r>
              <a:rPr lang="en-US" sz="4000" dirty="0" err="1">
                <a:hlinkClick r:id="rId2" action="ppaction://hlinksldjump"/>
              </a:rPr>
              <a:t>Sigamos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 err="1">
                <a:hlinkClick r:id="rId2" action="ppaction://hlinksldjump"/>
              </a:rPr>
              <a:t>adelante</a:t>
            </a:r>
            <a:r>
              <a:rPr lang="en-US" sz="4000" dirty="0">
                <a:hlinkClick r:id="rId3" action="ppaction://hlinksldjump"/>
              </a:rPr>
              <a:t>!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44208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mal…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25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Vuelve a </a:t>
            </a:r>
            <a:r>
              <a:rPr lang="en-US" sz="4000" dirty="0" err="1">
                <a:hlinkClick r:id="rId2" action="ppaction://hlinksldjump"/>
              </a:rPr>
              <a:t>intentarlo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57784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A2DC-9EE1-4D1F-B320-6957AB1E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8344214" cy="1077229"/>
          </a:xfrm>
        </p:spPr>
        <p:txBody>
          <a:bodyPr/>
          <a:lstStyle/>
          <a:p>
            <a:pPr algn="l"/>
            <a:r>
              <a:rPr lang="en-US" dirty="0"/>
              <a:t>Chili </a:t>
            </a:r>
            <a:r>
              <a:rPr lang="en-US" dirty="0" err="1"/>
              <a:t>hecho</a:t>
            </a:r>
            <a:r>
              <a:rPr lang="en-US" dirty="0"/>
              <a:t> con pollo </a:t>
            </a:r>
            <a:r>
              <a:rPr lang="en-US" dirty="0" err="1"/>
              <a:t>previamente</a:t>
            </a:r>
            <a:r>
              <a:rPr lang="en-US" dirty="0"/>
              <a:t> cocido
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7E59C-9753-4D96-B751-05F2186A555B}"/>
              </a:ext>
            </a:extLst>
          </p:cNvPr>
          <p:cNvSpPr txBox="1"/>
          <p:nvPr/>
        </p:nvSpPr>
        <p:spPr>
          <a:xfrm>
            <a:off x="2831794" y="3262852"/>
            <a:ext cx="246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a. </a:t>
            </a:r>
            <a:r>
              <a:rPr lang="en-US" sz="4000" dirty="0">
                <a:hlinkClick r:id="rId3" action="ppaction://hlinksldjump"/>
              </a:rPr>
              <a:t>135°F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5CA2B-5FD3-49CE-B74B-0F01B9A7B132}"/>
              </a:ext>
            </a:extLst>
          </p:cNvPr>
          <p:cNvSpPr txBox="1"/>
          <p:nvPr/>
        </p:nvSpPr>
        <p:spPr>
          <a:xfrm flipH="1">
            <a:off x="2802991" y="4022314"/>
            <a:ext cx="25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</a:t>
            </a:r>
            <a:r>
              <a:rPr lang="en-US" sz="4000" dirty="0">
                <a:hlinkClick r:id="rId3" action="ppaction://hlinksldjump"/>
              </a:rPr>
              <a:t>145°F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83808-6082-4CEE-8B03-A5FC6E9DEBB2}"/>
              </a:ext>
            </a:extLst>
          </p:cNvPr>
          <p:cNvSpPr txBox="1"/>
          <p:nvPr/>
        </p:nvSpPr>
        <p:spPr>
          <a:xfrm>
            <a:off x="2813823" y="4675784"/>
            <a:ext cx="222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c. </a:t>
            </a:r>
            <a:r>
              <a:rPr lang="en-US" sz="4000" dirty="0">
                <a:hlinkClick r:id="rId3" action="ppaction://hlinksldjump"/>
              </a:rPr>
              <a:t>155°F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FC6E0-81E6-4A89-A5AB-D70BA0FC70D2}"/>
              </a:ext>
            </a:extLst>
          </p:cNvPr>
          <p:cNvSpPr txBox="1"/>
          <p:nvPr/>
        </p:nvSpPr>
        <p:spPr>
          <a:xfrm>
            <a:off x="2788207" y="5438798"/>
            <a:ext cx="246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d. </a:t>
            </a:r>
            <a:r>
              <a:rPr lang="en-US" sz="4000" dirty="0">
                <a:hlinkClick r:id="rId4" action="ppaction://hlinksldjump"/>
              </a:rPr>
              <a:t>165°F</a:t>
            </a:r>
            <a:endParaRPr lang="en-US" sz="4000" dirty="0"/>
          </a:p>
        </p:txBody>
      </p:sp>
      <p:pic>
        <p:nvPicPr>
          <p:cNvPr id="3074" name="Picture 2" descr="Fast White Chicken Chili Recipe | Ree Drummond | Food Network">
            <a:extLst>
              <a:ext uri="{FF2B5EF4-FFF2-40B4-BE49-F238E27FC236}">
                <a16:creationId xmlns:a16="http://schemas.microsoft.com/office/drawing/2014/main" id="{DB525D32-AD7C-4FEB-95F6-98C503F2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49" y="2251929"/>
            <a:ext cx="4589397" cy="34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3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¡</a:t>
            </a:r>
            <a:r>
              <a:rPr lang="en-US" dirty="0" err="1"/>
              <a:t>Correcto</a:t>
            </a:r>
            <a:r>
              <a:rPr lang="en-US" dirty="0"/>
              <a:t>!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4739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¡</a:t>
            </a:r>
            <a:r>
              <a:rPr lang="en-US" sz="4000" dirty="0" err="1">
                <a:hlinkClick r:id="rId2" action="ppaction://hlinksldjump"/>
              </a:rPr>
              <a:t>Sigamos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 err="1">
                <a:hlinkClick r:id="rId2" action="ppaction://hlinksldjump"/>
              </a:rPr>
              <a:t>adelante</a:t>
            </a:r>
            <a:r>
              <a:rPr lang="en-US" sz="4000" dirty="0"/>
              <a:t>!
</a:t>
            </a:r>
          </a:p>
        </p:txBody>
      </p:sp>
    </p:spTree>
    <p:extLst>
      <p:ext uri="{BB962C8B-B14F-4D97-AF65-F5344CB8AC3E}">
        <p14:creationId xmlns:p14="http://schemas.microsoft.com/office/powerpoint/2010/main" val="248455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mal...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5" y="2455606"/>
            <a:ext cx="467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Vuelve a </a:t>
            </a:r>
            <a:r>
              <a:rPr lang="en-US" sz="4000" dirty="0" err="1">
                <a:hlinkClick r:id="rId2" action="ppaction://hlinksldjump"/>
              </a:rPr>
              <a:t>intentarlo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96706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eneral Preparation Practices Objectives 6 2 l Prevent">
            <a:extLst>
              <a:ext uri="{FF2B5EF4-FFF2-40B4-BE49-F238E27FC236}">
                <a16:creationId xmlns:a16="http://schemas.microsoft.com/office/drawing/2014/main" id="{38D14270-3670-49CB-B528-FC0B4BE9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84" y="618904"/>
            <a:ext cx="7493588" cy="56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5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F5D53A3-1AF2-46E4-8023-D875D440A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93" y="70987"/>
            <a:ext cx="6008614" cy="67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2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>
            <a:extLst>
              <a:ext uri="{FF2B5EF4-FFF2-40B4-BE49-F238E27FC236}">
                <a16:creationId xmlns:a16="http://schemas.microsoft.com/office/drawing/2014/main" id="{27792309-2D28-41BC-84CF-A61059277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A4A77C25-5F33-4CC5-AAF6-E8103126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18">
            <a:extLst>
              <a:ext uri="{FF2B5EF4-FFF2-40B4-BE49-F238E27FC236}">
                <a16:creationId xmlns:a16="http://schemas.microsoft.com/office/drawing/2014/main" id="{D3777338-BF67-4A6E-A733-9D0E81C8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AC70F0F3-B393-4F7C-9317-B73BFE59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73DB8348-6507-4338-B113-CE5F57E35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BC312354-3B2C-43CF-859C-4D81D57AE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id="{F49A7D8C-D069-49B5-BE88-FB96E04A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0" name="Rectangle 28">
            <a:extLst>
              <a:ext uri="{FF2B5EF4-FFF2-40B4-BE49-F238E27FC236}">
                <a16:creationId xmlns:a16="http://schemas.microsoft.com/office/drawing/2014/main" id="{9AF0056A-5373-40EE-8E84-FB7CE7AFF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0">
            <a:extLst>
              <a:ext uri="{FF2B5EF4-FFF2-40B4-BE49-F238E27FC236}">
                <a16:creationId xmlns:a16="http://schemas.microsoft.com/office/drawing/2014/main" id="{83B75FCD-0BF5-4D46-9F1A-DFDA1640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32">
            <a:extLst>
              <a:ext uri="{FF2B5EF4-FFF2-40B4-BE49-F238E27FC236}">
                <a16:creationId xmlns:a16="http://schemas.microsoft.com/office/drawing/2014/main" id="{A57B5C5A-716A-47D6-A89B-9004C90C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34">
            <a:extLst>
              <a:ext uri="{FF2B5EF4-FFF2-40B4-BE49-F238E27FC236}">
                <a16:creationId xmlns:a16="http://schemas.microsoft.com/office/drawing/2014/main" id="{8C3EB4AA-25D0-4095-968A-B6B6A0F7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F9D39574-2217-4BF3-A8A6-EBACEEACC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2ECA767B-2D02-45F0-AC04-F1E907CF5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6ACBA-DCFB-46E7-B089-A03EC3A7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4800" dirty="0"/>
              <a:t>Parte 1: Habilidades con el cuchillo 
</a:t>
            </a:r>
            <a:endParaRPr lang="en-US" sz="4800" dirty="0"/>
          </a:p>
        </p:txBody>
      </p:sp>
      <p:pic>
        <p:nvPicPr>
          <p:cNvPr id="10" name="Picture 9" descr="A picture containing indoor, knife, wooden, weapon&#10;&#10;Description automatically generated">
            <a:extLst>
              <a:ext uri="{FF2B5EF4-FFF2-40B4-BE49-F238E27FC236}">
                <a16:creationId xmlns:a16="http://schemas.microsoft.com/office/drawing/2014/main" id="{76C0E606-AEA3-4A40-94BC-D07582ECA6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743" r="17763" b="-1"/>
          <a:stretch/>
        </p:blipFill>
        <p:spPr>
          <a:xfrm>
            <a:off x="1648589" y="647190"/>
            <a:ext cx="291693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Content Placeholder 4" descr="A knife with a black handle&#10;&#10;Description automatically generated with medium confidence">
            <a:extLst>
              <a:ext uri="{FF2B5EF4-FFF2-40B4-BE49-F238E27FC236}">
                <a16:creationId xmlns:a16="http://schemas.microsoft.com/office/drawing/2014/main" id="{82D7648E-1F9C-404D-AF7C-654A613C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648" r="23395" b="1"/>
          <a:stretch/>
        </p:blipFill>
        <p:spPr>
          <a:xfrm>
            <a:off x="4738863" y="647190"/>
            <a:ext cx="291693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Picture 6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A72F4B35-137D-4BCD-A166-D1AF550D8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7163" r="25234" b="-3"/>
          <a:stretch/>
        </p:blipFill>
        <p:spPr>
          <a:xfrm>
            <a:off x="7825133" y="647191"/>
            <a:ext cx="291693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6" name="Rectangle 40">
            <a:extLst>
              <a:ext uri="{FF2B5EF4-FFF2-40B4-BE49-F238E27FC236}">
                <a16:creationId xmlns:a16="http://schemas.microsoft.com/office/drawing/2014/main" id="{B36C1C1C-5392-436F-A7AC-938D7521B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24A1-4DFC-4533-AB65-312BD597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Verdadero</a:t>
            </a:r>
            <a:r>
              <a:rPr lang="en-US" dirty="0"/>
              <a:t> o </a:t>
            </a:r>
            <a:r>
              <a:rPr lang="en-US" dirty="0" err="1"/>
              <a:t>Falso</a:t>
            </a:r>
            <a:br>
              <a:rPr lang="en-US" dirty="0"/>
            </a:br>
            <a:r>
              <a:rPr lang="en-US" dirty="0"/>
              <a:t>¿Se ha </a:t>
            </a:r>
            <a:r>
              <a:rPr lang="en-US" dirty="0" err="1"/>
              <a:t>enfriado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r>
              <a:rPr lang="en-US" dirty="0"/>
              <a:t> la comida??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935A-437A-4DC3-84D4-92E449D0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La sopa de cebada de res se enfrió de 135 ° F a 70 ° F (57 ° C a 21 ° C) en una hora y luego de 70 ° F a 41 ° F (21 ° C a 5 ° C) en cuatro horas 
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4F10D-A6CE-4B88-8A7D-CA859A35BF00}"/>
              </a:ext>
            </a:extLst>
          </p:cNvPr>
          <p:cNvSpPr txBox="1"/>
          <p:nvPr/>
        </p:nvSpPr>
        <p:spPr>
          <a:xfrm flipH="1">
            <a:off x="3828078" y="4432514"/>
            <a:ext cx="304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>
                <a:hlinkClick r:id="rId2" action="ppaction://hlinksldjump"/>
              </a:rPr>
              <a:t>Verdadero</a:t>
            </a:r>
            <a:r>
              <a:rPr lang="en-US" dirty="0"/>
              <a:t> 
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03140-7191-4770-8A52-78D494DE783E}"/>
              </a:ext>
            </a:extLst>
          </p:cNvPr>
          <p:cNvSpPr txBox="1"/>
          <p:nvPr/>
        </p:nvSpPr>
        <p:spPr>
          <a:xfrm>
            <a:off x="3802291" y="496867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>
                <a:hlinkClick r:id="rId3" action="ppaction://hlinksldjump"/>
              </a:rPr>
              <a:t>Falso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068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¡</a:t>
            </a:r>
            <a:r>
              <a:rPr lang="en-US" dirty="0" err="1"/>
              <a:t>Correcto</a:t>
            </a:r>
            <a:r>
              <a:rPr lang="en-US" dirty="0"/>
              <a:t>!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4761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¡</a:t>
            </a:r>
            <a:r>
              <a:rPr lang="en-US" sz="4000" dirty="0" err="1">
                <a:hlinkClick r:id="rId2" action="ppaction://hlinksldjump"/>
              </a:rPr>
              <a:t>Sigamos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 err="1">
                <a:hlinkClick r:id="rId2" action="ppaction://hlinksldjump"/>
              </a:rPr>
              <a:t>adelante</a:t>
            </a:r>
            <a:r>
              <a:rPr lang="en-US" sz="4000" dirty="0"/>
              <a:t>!
</a:t>
            </a:r>
          </a:p>
        </p:txBody>
      </p:sp>
    </p:spTree>
    <p:extLst>
      <p:ext uri="{BB962C8B-B14F-4D97-AF65-F5344CB8AC3E}">
        <p14:creationId xmlns:p14="http://schemas.microsoft.com/office/powerpoint/2010/main" val="428961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mal...
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4" y="2455606"/>
            <a:ext cx="4738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3" action="ppaction://hlinksldjump"/>
              </a:rPr>
              <a:t>Vuelve a </a:t>
            </a:r>
            <a:r>
              <a:rPr lang="en-US" sz="4000" dirty="0" err="1">
                <a:hlinkClick r:id="rId3" action="ppaction://hlinksldjump"/>
              </a:rPr>
              <a:t>intentarlo</a:t>
            </a:r>
            <a:r>
              <a:rPr lang="en-US" sz="4000" dirty="0">
                <a:hlinkClick r:id="rId3" action="ppaction://hlinksldjump"/>
              </a:rPr>
              <a:t> 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61260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1DB4-2E17-4AAF-B36C-B25AE47DA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/>
              <a:t>El puré de papas se enfrió de 135 ° F a 70 ° F (57 ° C a 21 ° C) en tres horas y luego de 70 ° F a 41 ° F (21 ° C a 5 ° C) en dos horas 
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BC0F0-FDBD-4F81-9287-65B81A96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438" y="808038"/>
            <a:ext cx="7958137" cy="1077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Verdadero</a:t>
            </a:r>
            <a:r>
              <a:rPr lang="en-US" dirty="0"/>
              <a:t> o </a:t>
            </a:r>
            <a:r>
              <a:rPr lang="en-US" dirty="0" err="1"/>
              <a:t>Falso</a:t>
            </a:r>
            <a:br>
              <a:rPr lang="en-US" dirty="0"/>
            </a:br>
            <a:r>
              <a:rPr lang="en-US" dirty="0"/>
              <a:t>¿Se ha </a:t>
            </a:r>
            <a:r>
              <a:rPr lang="en-US" dirty="0" err="1"/>
              <a:t>enfriado</a:t>
            </a:r>
            <a:r>
              <a:rPr lang="en-US" dirty="0"/>
              <a:t> </a:t>
            </a:r>
            <a:r>
              <a:rPr lang="en-US" dirty="0" err="1"/>
              <a:t>correctamente</a:t>
            </a:r>
            <a:r>
              <a:rPr lang="en-US" dirty="0"/>
              <a:t> la comida?  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80E67-974D-4BA6-BDDD-DBD52EB097AA}"/>
              </a:ext>
            </a:extLst>
          </p:cNvPr>
          <p:cNvSpPr txBox="1"/>
          <p:nvPr/>
        </p:nvSpPr>
        <p:spPr>
          <a:xfrm flipH="1">
            <a:off x="3250152" y="4431631"/>
            <a:ext cx="235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  <a:r>
              <a:rPr lang="en-US" sz="2800" dirty="0" err="1">
                <a:hlinkClick r:id="rId2" action="ppaction://hlinksldjump"/>
              </a:rPr>
              <a:t>Verdadero</a:t>
            </a:r>
            <a:r>
              <a:rPr lang="en-US" sz="2800" dirty="0">
                <a:hlinkClick r:id="rId2" action="ppaction://hlinksldjump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D96E0-C9FE-43F1-9EEB-E08BD05EA0CB}"/>
              </a:ext>
            </a:extLst>
          </p:cNvPr>
          <p:cNvSpPr txBox="1"/>
          <p:nvPr/>
        </p:nvSpPr>
        <p:spPr>
          <a:xfrm>
            <a:off x="3250152" y="4980388"/>
            <a:ext cx="3073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 err="1">
                <a:hlinkClick r:id="rId3" action="ppaction://hlinksldjump"/>
              </a:rPr>
              <a:t>Falso</a:t>
            </a:r>
            <a:r>
              <a:rPr lang="en-US" sz="2800" dirty="0"/>
              <a:t> 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BF07-A922-4F48-8A55-6A1DC8F2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608" y="775005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Correcto</a:t>
            </a:r>
            <a:r>
              <a:rPr lang="en-US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324-4ABA-4B45-AAF0-9EA367025FEC}"/>
              </a:ext>
            </a:extLst>
          </p:cNvPr>
          <p:cNvSpPr txBox="1"/>
          <p:nvPr/>
        </p:nvSpPr>
        <p:spPr>
          <a:xfrm>
            <a:off x="3038168" y="2315497"/>
            <a:ext cx="536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¡</a:t>
            </a:r>
            <a:r>
              <a:rPr lang="en-US" sz="4000" dirty="0" err="1">
                <a:hlinkClick r:id="rId2" action="ppaction://hlinksldjump"/>
              </a:rPr>
              <a:t>Sigamos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 err="1">
                <a:hlinkClick r:id="rId2" action="ppaction://hlinksldjump"/>
              </a:rPr>
              <a:t>adelante</a:t>
            </a:r>
            <a:r>
              <a:rPr lang="en-US" sz="4000" dirty="0"/>
              <a:t>!
</a:t>
            </a:r>
          </a:p>
        </p:txBody>
      </p:sp>
    </p:spTree>
    <p:extLst>
      <p:ext uri="{BB962C8B-B14F-4D97-AF65-F5344CB8AC3E}">
        <p14:creationId xmlns:p14="http://schemas.microsoft.com/office/powerpoint/2010/main" val="998267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8D06-9289-438C-B14E-E03486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mal...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78062-9ECD-43BB-B310-B4D33EDCF6E0}"/>
              </a:ext>
            </a:extLst>
          </p:cNvPr>
          <p:cNvSpPr txBox="1"/>
          <p:nvPr/>
        </p:nvSpPr>
        <p:spPr>
          <a:xfrm>
            <a:off x="2455604" y="2455606"/>
            <a:ext cx="498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 action="ppaction://hlinksldjump"/>
              </a:rPr>
              <a:t>Vuelve a </a:t>
            </a:r>
            <a:r>
              <a:rPr lang="en-US" sz="4000" dirty="0" err="1">
                <a:hlinkClick r:id="rId2" action="ppaction://hlinksldjump"/>
              </a:rPr>
              <a:t>intentarlo</a:t>
            </a:r>
            <a:r>
              <a:rPr lang="en-US" sz="4000" dirty="0">
                <a:hlinkClick r:id="rId2" action="ppaction://hlinksldjump"/>
              </a:rPr>
              <a:t> </a:t>
            </a:r>
            <a:r>
              <a:rPr lang="en-US" sz="4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69652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6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38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0" name="Rectangle 40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42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44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46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48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50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52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7" name="Picture 54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8" name="Rectangle 56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58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60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38A3D-1A15-4D34-80E8-9AA970FC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dirty="0"/>
              <a:t>Parte 3:</a:t>
            </a:r>
            <a:br>
              <a:rPr lang="es-ES" dirty="0"/>
            </a:br>
            <a:r>
              <a:rPr lang="es-ES" dirty="0"/>
              <a:t>Cómo leer una etiqueta de información nutricional 
</a:t>
            </a:r>
            <a:endParaRPr lang="en-US" dirty="0"/>
          </a:p>
        </p:txBody>
      </p:sp>
      <p:sp>
        <p:nvSpPr>
          <p:cNvPr id="91" name="Rectangle 62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uits and vegetables in bags">
            <a:extLst>
              <a:ext uri="{FF2B5EF4-FFF2-40B4-BE49-F238E27FC236}">
                <a16:creationId xmlns:a16="http://schemas.microsoft.com/office/drawing/2014/main" id="{8F429FF6-458A-48A1-ACBD-C517EE44CF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5728"/>
          <a:stretch/>
        </p:blipFill>
        <p:spPr>
          <a:xfrm>
            <a:off x="3836176" y="972646"/>
            <a:ext cx="5133137" cy="2887441"/>
          </a:xfrm>
          <a:prstGeom prst="rect">
            <a:avLst/>
          </a:prstGeom>
          <a:ln>
            <a:noFill/>
          </a:ln>
        </p:spPr>
      </p:pic>
      <p:sp>
        <p:nvSpPr>
          <p:cNvPr id="92" name="Rectangle 64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6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9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01DD7-6AE2-4EE7-B0FC-ABD22AE0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Cuándo y por qué cambió la etiqueta nutricional</a:t>
            </a:r>
            <a:r>
              <a:rPr lang="en-US" dirty="0"/>
              <a:t>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F548C2-603C-4D84-BAD5-3DCA9F61A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1659"/>
              </p:ext>
            </p:extLst>
          </p:nvPr>
        </p:nvGraphicFramePr>
        <p:xfrm>
          <a:off x="6280264" y="550974"/>
          <a:ext cx="5295778" cy="545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91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62210-9B77-4087-B5B6-6F28F7B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/>
              <a:t>¿Cuándo y por qué cambió la etiqueta nutricional?  </a:t>
            </a:r>
            <a:r>
              <a:rPr lang="es-ES" dirty="0" err="1"/>
              <a:t>Con't</a:t>
            </a:r>
            <a:r>
              <a:rPr lang="es-ES" dirty="0"/>
              <a:t> 
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127114-BFA3-4626-8CB7-41334547E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0722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6308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80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2" name="Picture 82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3" name="Rectangle 84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86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88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90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34271-4256-4688-AA49-DCF44BD04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654" y="326017"/>
            <a:ext cx="8091531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B437-341B-4EDD-9711-30B4658D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Partes</a:t>
            </a:r>
            <a:r>
              <a:rPr lang="en-US" dirty="0"/>
              <a:t> de un </a:t>
            </a:r>
            <a:r>
              <a:rPr lang="en-US" dirty="0" err="1"/>
              <a:t>cuchillo</a:t>
            </a:r>
            <a:r>
              <a:rPr lang="en-US" dirty="0"/>
              <a:t> 
</a:t>
            </a:r>
          </a:p>
        </p:txBody>
      </p:sp>
      <p:pic>
        <p:nvPicPr>
          <p:cNvPr id="1026" name="Picture 2" descr="The Parts of a Knife — The Anatomy of Kitchen and BBQ Knives">
            <a:extLst>
              <a:ext uri="{FF2B5EF4-FFF2-40B4-BE49-F238E27FC236}">
                <a16:creationId xmlns:a16="http://schemas.microsoft.com/office/drawing/2014/main" id="{52280EF2-7732-4497-83AE-8CE84DC42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8" y="1718280"/>
            <a:ext cx="7820025" cy="47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27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7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4C5B5E"/>
          </a:solidFill>
        </p:spPr>
      </p:pic>
      <p:sp>
        <p:nvSpPr>
          <p:cNvPr id="8199" name="Rectangle 74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BB38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utrition facts label - Wikipedia">
            <a:extLst>
              <a:ext uri="{FF2B5EF4-FFF2-40B4-BE49-F238E27FC236}">
                <a16:creationId xmlns:a16="http://schemas.microsoft.com/office/drawing/2014/main" id="{2DFC7F8A-2D3D-43F0-A216-6FC2F22F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851" y="643467"/>
            <a:ext cx="567029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3C5572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9CDAD-A8E6-4A9B-8830-A2F54791E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804" y="643467"/>
            <a:ext cx="71423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8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6EE71-5ABB-455B-A6FC-B49EA0A7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672" y="643467"/>
            <a:ext cx="62246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69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2158-81E1-4F54-8DEB-857EC985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840" y="269441"/>
            <a:ext cx="7958331" cy="1077229"/>
          </a:xfrm>
        </p:spPr>
        <p:txBody>
          <a:bodyPr/>
          <a:lstStyle/>
          <a:p>
            <a:r>
              <a:rPr lang="en-US" dirty="0"/>
              <a:t>What you will see on a Nutrition label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86005-BCA4-41B6-B5B7-0CF7559E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06" y="1045638"/>
            <a:ext cx="6341427" cy="55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54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ole Milk Smooth &amp;amp;amp; Creamy Plain (32oz) Probiotic Yogurt - Stonyfield">
            <a:extLst>
              <a:ext uri="{FF2B5EF4-FFF2-40B4-BE49-F238E27FC236}">
                <a16:creationId xmlns:a16="http://schemas.microsoft.com/office/drawing/2014/main" id="{94209649-C459-4110-A57B-E134674A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51" y="-58723"/>
            <a:ext cx="346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6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estion Bank - IMPACT College">
            <a:extLst>
              <a:ext uri="{FF2B5EF4-FFF2-40B4-BE49-F238E27FC236}">
                <a16:creationId xmlns:a16="http://schemas.microsoft.com/office/drawing/2014/main" id="{0400ED66-3AAD-4F4C-817B-E24DAEC0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79" y="1880799"/>
            <a:ext cx="7734174" cy="28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4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Quiz time: Which emojis are most popular in APAC? | Digital | Campaign Asia">
            <a:extLst>
              <a:ext uri="{FF2B5EF4-FFF2-40B4-BE49-F238E27FC236}">
                <a16:creationId xmlns:a16="http://schemas.microsoft.com/office/drawing/2014/main" id="{AEF96FFE-C089-47A1-B300-1E5F1401E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3" r="33771"/>
          <a:stretch/>
        </p:blipFill>
        <p:spPr bwMode="auto">
          <a:xfrm>
            <a:off x="20" y="638177"/>
            <a:ext cx="301750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Quiz time Quiz online on laptop The concept is the - stock vector |  Crushpixel">
            <a:extLst>
              <a:ext uri="{FF2B5EF4-FFF2-40B4-BE49-F238E27FC236}">
                <a16:creationId xmlns:a16="http://schemas.microsoft.com/office/drawing/2014/main" id="{96927E7E-AEF6-431A-AEE4-9648EE2BA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580"/>
          <a:stretch/>
        </p:blipFill>
        <p:spPr bwMode="auto">
          <a:xfrm>
            <a:off x="3171272" y="638179"/>
            <a:ext cx="5849456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Wednesday Cannon Fodder: it's quiz time - The Short Fuse">
            <a:extLst>
              <a:ext uri="{FF2B5EF4-FFF2-40B4-BE49-F238E27FC236}">
                <a16:creationId xmlns:a16="http://schemas.microsoft.com/office/drawing/2014/main" id="{10A2187E-C2B6-47FD-82FD-BA6284636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8" r="32527" b="1"/>
          <a:stretch/>
        </p:blipFill>
        <p:spPr bwMode="auto">
          <a:xfrm>
            <a:off x="9174480" y="638178"/>
            <a:ext cx="3017520" cy="55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4D41-6031-4200-BCBC-4BE7695B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afilar</a:t>
            </a:r>
            <a:r>
              <a:rPr lang="en-US" dirty="0"/>
              <a:t> un </a:t>
            </a:r>
            <a:r>
              <a:rPr lang="en-US" dirty="0" err="1"/>
              <a:t>cuchillo</a:t>
            </a:r>
            <a:r>
              <a:rPr lang="en-US" dirty="0"/>
              <a:t> 
</a:t>
            </a:r>
          </a:p>
        </p:txBody>
      </p:sp>
      <p:pic>
        <p:nvPicPr>
          <p:cNvPr id="7" name="Online Media 6" title="How To Sharpen A Knife by Knife Sharpening Expert Robert Ambrosi">
            <a:hlinkClick r:id="" action="ppaction://media"/>
            <a:extLst>
              <a:ext uri="{FF2B5EF4-FFF2-40B4-BE49-F238E27FC236}">
                <a16:creationId xmlns:a16="http://schemas.microsoft.com/office/drawing/2014/main" id="{70694BFE-4917-48FB-8ADD-1BC5EB2165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3725" y="2052638"/>
            <a:ext cx="7075488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458B-D33E-45F5-A2B7-430E7FD8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con </a:t>
            </a:r>
            <a:r>
              <a:rPr lang="en-US" dirty="0" err="1"/>
              <a:t>cuchillos</a:t>
            </a:r>
            <a:r>
              <a:rPr lang="en-US" dirty="0"/>
              <a:t>
</a:t>
            </a:r>
          </a:p>
        </p:txBody>
      </p:sp>
      <p:pic>
        <p:nvPicPr>
          <p:cNvPr id="4" name="Online Media 3" title="Basic Knife Skills">
            <a:hlinkClick r:id="" action="ppaction://media"/>
            <a:extLst>
              <a:ext uri="{FF2B5EF4-FFF2-40B4-BE49-F238E27FC236}">
                <a16:creationId xmlns:a16="http://schemas.microsoft.com/office/drawing/2014/main" id="{5BEF899B-E6A6-4EB4-A109-437447ECEC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3725" y="2052638"/>
            <a:ext cx="7075488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6C4D283-22EA-4931-9DEC-0304C9414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A9E6DD-CC7C-4150-8911-883397CCA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A1B7FE-FED9-4723-8992-4E2804D95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A1F42EF-9A4D-4E5A-B1EE-7E6EDAE71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B59514-0D9B-415E-B4CB-4CB50B0F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7B4B19-EFE0-4CF3-97D5-BADE0BED7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6D6D-DC54-4C58-A6AA-8AB6861C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4533194" cy="22685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sz="3800" dirty="0"/>
              <a:t>Parte 2: Termómetros y temperatura de cocción de los alimentos </a:t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pic>
        <p:nvPicPr>
          <p:cNvPr id="4" name="Picture 2" descr="Food safety and food thermometers - Safe Food &amp; Water">
            <a:extLst>
              <a:ext uri="{FF2B5EF4-FFF2-40B4-BE49-F238E27FC236}">
                <a16:creationId xmlns:a16="http://schemas.microsoft.com/office/drawing/2014/main" id="{0E24BB1C-AB6A-47BF-8CB9-91483582A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9311"/>
          <a:stretch/>
        </p:blipFill>
        <p:spPr bwMode="auto">
          <a:xfrm>
            <a:off x="7311249" y="2154897"/>
            <a:ext cx="3435136" cy="25488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5610B29-A0F6-4F83-BF46-0A928A0A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8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ypes of food thermometers | Food thermometer, Types of food, Food safety">
            <a:extLst>
              <a:ext uri="{FF2B5EF4-FFF2-40B4-BE49-F238E27FC236}">
                <a16:creationId xmlns:a16="http://schemas.microsoft.com/office/drawing/2014/main" id="{96E7C00A-D0F9-4E8C-B358-59052036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9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28DB-1E53-4449-B838-EB5882C6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Cómo calibrar un termómetro usando el método de agua helada 
</a:t>
            </a:r>
            <a:endParaRPr lang="en-US" dirty="0"/>
          </a:p>
        </p:txBody>
      </p:sp>
      <p:pic>
        <p:nvPicPr>
          <p:cNvPr id="4" name="Online Media 3" title="A Flash of Food Safety Calibrating a Thermometer: Ice Water Method">
            <a:hlinkClick r:id="" action="ppaction://media"/>
            <a:extLst>
              <a:ext uri="{FF2B5EF4-FFF2-40B4-BE49-F238E27FC236}">
                <a16:creationId xmlns:a16="http://schemas.microsoft.com/office/drawing/2014/main" id="{47015FD4-81A1-43C1-9994-E51A27F225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3725" y="2052638"/>
            <a:ext cx="7075488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855141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{9A75A268-16B4-441A-92E0-EEDCDCCD20F2}tf16401375</Template>
  <TotalTime>10739</TotalTime>
  <Words>1209</Words>
  <Application>Microsoft Office PowerPoint</Application>
  <PresentationFormat>Widescreen</PresentationFormat>
  <Paragraphs>105</Paragraphs>
  <Slides>46</Slides>
  <Notes>0</Notes>
  <HiddenSlides>10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  <vt:variant>
        <vt:lpstr>Custom Shows</vt:lpstr>
      </vt:variant>
      <vt:variant>
        <vt:i4>1</vt:i4>
      </vt:variant>
    </vt:vector>
  </HeadingPairs>
  <TitlesOfParts>
    <vt:vector size="56" baseType="lpstr">
      <vt:lpstr>Arial</vt:lpstr>
      <vt:lpstr>Arial Narrow</vt:lpstr>
      <vt:lpstr>Calibri</vt:lpstr>
      <vt:lpstr>MS Shell Dlg 2</vt:lpstr>
      <vt:lpstr>Segoe UI</vt:lpstr>
      <vt:lpstr>Segoe UI Web (West European)</vt:lpstr>
      <vt:lpstr>Wingdings</vt:lpstr>
      <vt:lpstr>Wingdings 3</vt:lpstr>
      <vt:lpstr>Madison</vt:lpstr>
      <vt:lpstr>Food Service 102 (Volver a lo básico) NMAAA Training #4 
</vt:lpstr>
      <vt:lpstr>OBJETIVOS
</vt:lpstr>
      <vt:lpstr>Parte 1: Habilidades con el cuchillo 
</vt:lpstr>
      <vt:lpstr>Partes de un cuchillo 
</vt:lpstr>
      <vt:lpstr>Cómo afilar un cuchillo 
</vt:lpstr>
      <vt:lpstr>Habilidades básicas con cuchillos
</vt:lpstr>
      <vt:lpstr>Parte 2: Termómetros y temperatura de cocción de los alimentos   </vt:lpstr>
      <vt:lpstr>PowerPoint Presentation</vt:lpstr>
      <vt:lpstr>Cómo calibrar un termómetro usando el método de agua helada 
</vt:lpstr>
      <vt:lpstr>Cómo calibrar un termómetro utilizando el método de agua hirviendo 
</vt:lpstr>
      <vt:lpstr>Cuando se utilizan termómetros: 
</vt:lpstr>
      <vt:lpstr>Prevención del abuso de tiempo y temperatura </vt:lpstr>
      <vt:lpstr>Time-Temperature Control </vt:lpstr>
      <vt:lpstr>Control tiempo-temperatura 
</vt:lpstr>
      <vt:lpstr>Criterios de temperatura para las entregas:  </vt:lpstr>
      <vt:lpstr>Criterios de temperatura para las entregas:</vt:lpstr>
      <vt:lpstr>PowerPoint Presentation</vt:lpstr>
      <vt:lpstr>PowerPoint Presentation</vt:lpstr>
      <vt:lpstr>PORK ROAST </vt:lpstr>
      <vt:lpstr>¡Correcto!
</vt:lpstr>
      <vt:lpstr>Vaya, eso está mal…</vt:lpstr>
      <vt:lpstr>Patatas asadas que se celebrarán en caliente
</vt:lpstr>
      <vt:lpstr>¡Correcto!
</vt:lpstr>
      <vt:lpstr>Vaya, eso está mal…</vt:lpstr>
      <vt:lpstr>Chili hecho con pollo previamente cocido
</vt:lpstr>
      <vt:lpstr>¡Correcto!
</vt:lpstr>
      <vt:lpstr>Vaya, eso está mal...
</vt:lpstr>
      <vt:lpstr>PowerPoint Presentation</vt:lpstr>
      <vt:lpstr>PowerPoint Presentation</vt:lpstr>
      <vt:lpstr>Verdadero o Falso ¿Se ha enfriado correctamente la comida??  </vt:lpstr>
      <vt:lpstr>¡Correcto!
</vt:lpstr>
      <vt:lpstr>Vaya, eso está mal...
</vt:lpstr>
      <vt:lpstr>Verdadero o Falso ¿Se ha enfriado correctamente la comida?  
</vt:lpstr>
      <vt:lpstr>Correcto!</vt:lpstr>
      <vt:lpstr>Vaya, eso está mal...
</vt:lpstr>
      <vt:lpstr>Parte 3: Cómo leer una etiqueta de información nutricional 
</vt:lpstr>
      <vt:lpstr>Cuándo y por qué cambió la etiqueta nutricional? </vt:lpstr>
      <vt:lpstr>¿Cuándo y por qué cambió la etiqueta nutricional?  Con't 
</vt:lpstr>
      <vt:lpstr>PowerPoint Presentation</vt:lpstr>
      <vt:lpstr>PowerPoint Presentation</vt:lpstr>
      <vt:lpstr>PowerPoint Presentation</vt:lpstr>
      <vt:lpstr>PowerPoint Presentation</vt:lpstr>
      <vt:lpstr>What you will see on a Nutrition label</vt:lpstr>
      <vt:lpstr>PowerPoint Presentation</vt:lpstr>
      <vt:lpstr>PowerPoint Presentation</vt:lpstr>
      <vt:lpstr>PowerPoint Presentation</vt:lpstr>
      <vt:lpstr>Nutrition training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 102  (Back to Basics) NMAAA Training #4 </dc:title>
  <dc:creator>Constance Rudnicki</dc:creator>
  <cp:lastModifiedBy>Constance Rudnicki</cp:lastModifiedBy>
  <cp:revision>2</cp:revision>
  <dcterms:created xsi:type="dcterms:W3CDTF">2022-02-24T19:48:02Z</dcterms:created>
  <dcterms:modified xsi:type="dcterms:W3CDTF">2022-03-09T23:20:21Z</dcterms:modified>
</cp:coreProperties>
</file>