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18" r:id="rId4"/>
  </p:sldMasterIdLst>
  <p:notesMasterIdLst>
    <p:notesMasterId r:id="rId53"/>
  </p:notesMasterIdLst>
  <p:sldIdLst>
    <p:sldId id="539" r:id="rId5"/>
    <p:sldId id="257" r:id="rId6"/>
    <p:sldId id="572" r:id="rId7"/>
    <p:sldId id="566" r:id="rId8"/>
    <p:sldId id="559" r:id="rId9"/>
    <p:sldId id="567" r:id="rId10"/>
    <p:sldId id="588" r:id="rId11"/>
    <p:sldId id="568" r:id="rId12"/>
    <p:sldId id="583" r:id="rId13"/>
    <p:sldId id="540" r:id="rId14"/>
    <p:sldId id="582" r:id="rId15"/>
    <p:sldId id="581" r:id="rId16"/>
    <p:sldId id="561" r:id="rId17"/>
    <p:sldId id="560" r:id="rId18"/>
    <p:sldId id="569" r:id="rId19"/>
    <p:sldId id="591" r:id="rId20"/>
    <p:sldId id="558" r:id="rId21"/>
    <p:sldId id="584" r:id="rId22"/>
    <p:sldId id="592" r:id="rId23"/>
    <p:sldId id="593" r:id="rId24"/>
    <p:sldId id="594" r:id="rId25"/>
    <p:sldId id="595" r:id="rId26"/>
    <p:sldId id="596" r:id="rId27"/>
    <p:sldId id="600" r:id="rId28"/>
    <p:sldId id="601" r:id="rId29"/>
    <p:sldId id="586" r:id="rId30"/>
    <p:sldId id="575" r:id="rId31"/>
    <p:sldId id="598" r:id="rId32"/>
    <p:sldId id="573" r:id="rId33"/>
    <p:sldId id="587" r:id="rId34"/>
    <p:sldId id="590" r:id="rId35"/>
    <p:sldId id="576" r:id="rId36"/>
    <p:sldId id="562" r:id="rId37"/>
    <p:sldId id="563" r:id="rId38"/>
    <p:sldId id="564" r:id="rId39"/>
    <p:sldId id="602" r:id="rId40"/>
    <p:sldId id="603" r:id="rId41"/>
    <p:sldId id="606" r:id="rId42"/>
    <p:sldId id="604" r:id="rId43"/>
    <p:sldId id="605" r:id="rId44"/>
    <p:sldId id="579" r:id="rId45"/>
    <p:sldId id="578" r:id="rId46"/>
    <p:sldId id="574" r:id="rId47"/>
    <p:sldId id="599" r:id="rId48"/>
    <p:sldId id="549" r:id="rId49"/>
    <p:sldId id="585" r:id="rId50"/>
    <p:sldId id="597" r:id="rId51"/>
    <p:sldId id="298"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292746-EC4F-47C5-B78F-417394B8EA56}" v="664" dt="2022-06-28T19:25:13.1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725" autoAdjust="0"/>
  </p:normalViewPr>
  <p:slideViewPr>
    <p:cSldViewPr snapToGrid="0">
      <p:cViewPr varScale="1">
        <p:scale>
          <a:sx n="107" d="100"/>
          <a:sy n="107" d="100"/>
        </p:scale>
        <p:origin x="696" y="102"/>
      </p:cViewPr>
      <p:guideLst/>
    </p:cSldViewPr>
  </p:slideViewPr>
  <p:outlineViewPr>
    <p:cViewPr>
      <p:scale>
        <a:sx n="33" d="100"/>
        <a:sy n="33" d="100"/>
      </p:scale>
      <p:origin x="0" y="-1440"/>
    </p:cViewPr>
  </p:outlineViewPr>
  <p:notesTextViewPr>
    <p:cViewPr>
      <p:scale>
        <a:sx n="1" d="1"/>
        <a:sy n="1" d="1"/>
      </p:scale>
      <p:origin x="0" y="0"/>
    </p:cViewPr>
  </p:notesTextViewPr>
  <p:sorterViewPr>
    <p:cViewPr varScale="1">
      <p:scale>
        <a:sx n="100" d="100"/>
        <a:sy n="100" d="100"/>
      </p:scale>
      <p:origin x="0" y="-76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ce Rudnicki" userId="e53d1bcb-03c7-460f-8510-a91d4b49b8bb" providerId="ADAL" clId="{FF292746-EC4F-47C5-B78F-417394B8EA56}"/>
    <pc:docChg chg="undo custSel addSld delSld modSld sldOrd">
      <pc:chgData name="Constance Rudnicki" userId="e53d1bcb-03c7-460f-8510-a91d4b49b8bb" providerId="ADAL" clId="{FF292746-EC4F-47C5-B78F-417394B8EA56}" dt="2022-06-30T21:30:23.743" v="4932" actId="2696"/>
      <pc:docMkLst>
        <pc:docMk/>
      </pc:docMkLst>
      <pc:sldChg chg="addSp delSp modSp del mod ord">
        <pc:chgData name="Constance Rudnicki" userId="e53d1bcb-03c7-460f-8510-a91d4b49b8bb" providerId="ADAL" clId="{FF292746-EC4F-47C5-B78F-417394B8EA56}" dt="2022-06-30T21:30:04.139" v="4928" actId="2696"/>
        <pc:sldMkLst>
          <pc:docMk/>
          <pc:sldMk cId="714287392" sldId="256"/>
        </pc:sldMkLst>
        <pc:spChg chg="add del mod ord">
          <ac:chgData name="Constance Rudnicki" userId="e53d1bcb-03c7-460f-8510-a91d4b49b8bb" providerId="ADAL" clId="{FF292746-EC4F-47C5-B78F-417394B8EA56}" dt="2022-06-06T17:42:02.323" v="1212" actId="21"/>
          <ac:spMkLst>
            <pc:docMk/>
            <pc:sldMk cId="714287392" sldId="256"/>
            <ac:spMk id="4" creationId="{8CF105A0-8BE1-500A-DF45-51A5CD7CC4C3}"/>
          </ac:spMkLst>
        </pc:spChg>
        <pc:spChg chg="mod">
          <ac:chgData name="Constance Rudnicki" userId="e53d1bcb-03c7-460f-8510-a91d4b49b8bb" providerId="ADAL" clId="{FF292746-EC4F-47C5-B78F-417394B8EA56}" dt="2022-06-06T17:42:33.499" v="1217" actId="1076"/>
          <ac:spMkLst>
            <pc:docMk/>
            <pc:sldMk cId="714287392" sldId="256"/>
            <ac:spMk id="9" creationId="{AF764D8E-8D44-4B0E-A17E-DF05833AC7B7}"/>
          </ac:spMkLst>
        </pc:spChg>
        <pc:picChg chg="mod ord">
          <ac:chgData name="Constance Rudnicki" userId="e53d1bcb-03c7-460f-8510-a91d4b49b8bb" providerId="ADAL" clId="{FF292746-EC4F-47C5-B78F-417394B8EA56}" dt="2022-06-06T17:42:35.557" v="1218" actId="1076"/>
          <ac:picMkLst>
            <pc:docMk/>
            <pc:sldMk cId="714287392" sldId="256"/>
            <ac:picMk id="2" creationId="{678B0D3D-831F-308B-25BD-D73C8676F222}"/>
          </ac:picMkLst>
        </pc:picChg>
        <pc:picChg chg="del">
          <ac:chgData name="Constance Rudnicki" userId="e53d1bcb-03c7-460f-8510-a91d4b49b8bb" providerId="ADAL" clId="{FF292746-EC4F-47C5-B78F-417394B8EA56}" dt="2022-06-06T17:41:45.513" v="1207" actId="21"/>
          <ac:picMkLst>
            <pc:docMk/>
            <pc:sldMk cId="714287392" sldId="256"/>
            <ac:picMk id="12" creationId="{0E7FD06F-FD7E-4F39-B40E-790316D5A615}"/>
          </ac:picMkLst>
        </pc:picChg>
      </pc:sldChg>
      <pc:sldChg chg="addSp delSp modSp mod">
        <pc:chgData name="Constance Rudnicki" userId="e53d1bcb-03c7-460f-8510-a91d4b49b8bb" providerId="ADAL" clId="{FF292746-EC4F-47C5-B78F-417394B8EA56}" dt="2022-06-07T18:51:36.161" v="1827" actId="20577"/>
        <pc:sldMkLst>
          <pc:docMk/>
          <pc:sldMk cId="3260502912" sldId="257"/>
        </pc:sldMkLst>
        <pc:spChg chg="add del mod">
          <ac:chgData name="Constance Rudnicki" userId="e53d1bcb-03c7-460f-8510-a91d4b49b8bb" providerId="ADAL" clId="{FF292746-EC4F-47C5-B78F-417394B8EA56}" dt="2022-06-06T16:38:52.789" v="731" actId="478"/>
          <ac:spMkLst>
            <pc:docMk/>
            <pc:sldMk cId="3260502912" sldId="257"/>
            <ac:spMk id="4" creationId="{885F8694-59EA-3680-2698-A3D7CAF4A951}"/>
          </ac:spMkLst>
        </pc:spChg>
        <pc:graphicFrameChg chg="add del mod">
          <ac:chgData name="Constance Rudnicki" userId="e53d1bcb-03c7-460f-8510-a91d4b49b8bb" providerId="ADAL" clId="{FF292746-EC4F-47C5-B78F-417394B8EA56}" dt="2022-06-07T18:51:36.161" v="1827" actId="20577"/>
          <ac:graphicFrameMkLst>
            <pc:docMk/>
            <pc:sldMk cId="3260502912" sldId="257"/>
            <ac:graphicFrameMk id="26" creationId="{118A5466-33E7-9806-FD10-D7B28E797C2A}"/>
          </ac:graphicFrameMkLst>
        </pc:graphicFrameChg>
      </pc:sldChg>
      <pc:sldChg chg="delSp add setBg delDesignElem">
        <pc:chgData name="Constance Rudnicki" userId="e53d1bcb-03c7-460f-8510-a91d4b49b8bb" providerId="ADAL" clId="{FF292746-EC4F-47C5-B78F-417394B8EA56}" dt="2022-06-06T16:07:43.205" v="450"/>
        <pc:sldMkLst>
          <pc:docMk/>
          <pc:sldMk cId="2797076004" sldId="298"/>
        </pc:sldMkLst>
        <pc:spChg chg="del">
          <ac:chgData name="Constance Rudnicki" userId="e53d1bcb-03c7-460f-8510-a91d4b49b8bb" providerId="ADAL" clId="{FF292746-EC4F-47C5-B78F-417394B8EA56}" dt="2022-06-06T16:07:43.205" v="450"/>
          <ac:spMkLst>
            <pc:docMk/>
            <pc:sldMk cId="2797076004" sldId="298"/>
            <ac:spMk id="141" creationId="{CFE55B3F-4634-4A41-B146-E6251581E807}"/>
          </ac:spMkLst>
        </pc:spChg>
        <pc:spChg chg="del">
          <ac:chgData name="Constance Rudnicki" userId="e53d1bcb-03c7-460f-8510-a91d4b49b8bb" providerId="ADAL" clId="{FF292746-EC4F-47C5-B78F-417394B8EA56}" dt="2022-06-06T16:07:43.205" v="450"/>
          <ac:spMkLst>
            <pc:docMk/>
            <pc:sldMk cId="2797076004" sldId="298"/>
            <ac:spMk id="143" creationId="{5CD271E5-55BF-4266-A3A7-CFCC30518840}"/>
          </ac:spMkLst>
        </pc:spChg>
      </pc:sldChg>
      <pc:sldChg chg="modSp mod">
        <pc:chgData name="Constance Rudnicki" userId="e53d1bcb-03c7-460f-8510-a91d4b49b8bb" providerId="ADAL" clId="{FF292746-EC4F-47C5-B78F-417394B8EA56}" dt="2022-06-30T19:40:16.320" v="4927" actId="313"/>
        <pc:sldMkLst>
          <pc:docMk/>
          <pc:sldMk cId="901401576" sldId="539"/>
        </pc:sldMkLst>
        <pc:spChg chg="mod">
          <ac:chgData name="Constance Rudnicki" userId="e53d1bcb-03c7-460f-8510-a91d4b49b8bb" providerId="ADAL" clId="{FF292746-EC4F-47C5-B78F-417394B8EA56}" dt="2022-06-30T19:40:16.320" v="4927" actId="313"/>
          <ac:spMkLst>
            <pc:docMk/>
            <pc:sldMk cId="901401576" sldId="539"/>
            <ac:spMk id="19" creationId="{C60B4E40-ED59-4DFA-97D2-04570E2808BD}"/>
          </ac:spMkLst>
        </pc:spChg>
        <pc:spChg chg="mod">
          <ac:chgData name="Constance Rudnicki" userId="e53d1bcb-03c7-460f-8510-a91d4b49b8bb" providerId="ADAL" clId="{FF292746-EC4F-47C5-B78F-417394B8EA56}" dt="2022-06-28T19:21:37.629" v="4679" actId="20577"/>
          <ac:spMkLst>
            <pc:docMk/>
            <pc:sldMk cId="901401576" sldId="539"/>
            <ac:spMk id="20" creationId="{35E6FB68-BA70-4F6F-9874-1F349422D895}"/>
          </ac:spMkLst>
        </pc:spChg>
      </pc:sldChg>
      <pc:sldChg chg="modSp mod ord">
        <pc:chgData name="Constance Rudnicki" userId="e53d1bcb-03c7-460f-8510-a91d4b49b8bb" providerId="ADAL" clId="{FF292746-EC4F-47C5-B78F-417394B8EA56}" dt="2022-06-30T19:28:39.941" v="4866"/>
        <pc:sldMkLst>
          <pc:docMk/>
          <pc:sldMk cId="1310275017" sldId="540"/>
        </pc:sldMkLst>
        <pc:spChg chg="mod">
          <ac:chgData name="Constance Rudnicki" userId="e53d1bcb-03c7-460f-8510-a91d4b49b8bb" providerId="ADAL" clId="{FF292746-EC4F-47C5-B78F-417394B8EA56}" dt="2022-06-28T19:15:18.277" v="4630" actId="255"/>
          <ac:spMkLst>
            <pc:docMk/>
            <pc:sldMk cId="1310275017" sldId="540"/>
            <ac:spMk id="3" creationId="{E0C06BF1-24A8-4CC3-B36E-FCFA069BEC3F}"/>
          </ac:spMkLst>
        </pc:spChg>
      </pc:sldChg>
      <pc:sldChg chg="del">
        <pc:chgData name="Constance Rudnicki" userId="e53d1bcb-03c7-460f-8510-a91d4b49b8bb" providerId="ADAL" clId="{FF292746-EC4F-47C5-B78F-417394B8EA56}" dt="2022-06-03T19:32:43.356" v="3" actId="2696"/>
        <pc:sldMkLst>
          <pc:docMk/>
          <pc:sldMk cId="1240846711" sldId="543"/>
        </pc:sldMkLst>
      </pc:sldChg>
      <pc:sldChg chg="delSp modSp mod">
        <pc:chgData name="Constance Rudnicki" userId="e53d1bcb-03c7-460f-8510-a91d4b49b8bb" providerId="ADAL" clId="{FF292746-EC4F-47C5-B78F-417394B8EA56}" dt="2022-06-09T17:18:53.134" v="3499" actId="21"/>
        <pc:sldMkLst>
          <pc:docMk/>
          <pc:sldMk cId="3872894961" sldId="549"/>
        </pc:sldMkLst>
        <pc:spChg chg="mod">
          <ac:chgData name="Constance Rudnicki" userId="e53d1bcb-03c7-460f-8510-a91d4b49b8bb" providerId="ADAL" clId="{FF292746-EC4F-47C5-B78F-417394B8EA56}" dt="2022-06-09T17:18:46.819" v="3498" actId="20577"/>
          <ac:spMkLst>
            <pc:docMk/>
            <pc:sldMk cId="3872894961" sldId="549"/>
            <ac:spMk id="3" creationId="{6BC2C5F0-17A2-4505-B62E-A5178B8CB725}"/>
          </ac:spMkLst>
        </pc:spChg>
        <pc:spChg chg="del">
          <ac:chgData name="Constance Rudnicki" userId="e53d1bcb-03c7-460f-8510-a91d4b49b8bb" providerId="ADAL" clId="{FF292746-EC4F-47C5-B78F-417394B8EA56}" dt="2022-06-09T17:18:53.134" v="3499" actId="21"/>
          <ac:spMkLst>
            <pc:docMk/>
            <pc:sldMk cId="3872894961" sldId="549"/>
            <ac:spMk id="13" creationId="{0F7E0785-BC2C-4F58-B5AF-3AC18AC72BB8}"/>
          </ac:spMkLst>
        </pc:spChg>
      </pc:sldChg>
      <pc:sldChg chg="delSp del mod ord">
        <pc:chgData name="Constance Rudnicki" userId="e53d1bcb-03c7-460f-8510-a91d4b49b8bb" providerId="ADAL" clId="{FF292746-EC4F-47C5-B78F-417394B8EA56}" dt="2022-06-30T21:30:08.650" v="4929" actId="2696"/>
        <pc:sldMkLst>
          <pc:docMk/>
          <pc:sldMk cId="3446205861" sldId="550"/>
        </pc:sldMkLst>
        <pc:spChg chg="del">
          <ac:chgData name="Constance Rudnicki" userId="e53d1bcb-03c7-460f-8510-a91d4b49b8bb" providerId="ADAL" clId="{FF292746-EC4F-47C5-B78F-417394B8EA56}" dt="2022-06-10T15:58:14.606" v="4509" actId="21"/>
          <ac:spMkLst>
            <pc:docMk/>
            <pc:sldMk cId="3446205861" sldId="550"/>
            <ac:spMk id="7" creationId="{8D04EDDF-3B6D-4685-BA05-F578B3450DDA}"/>
          </ac:spMkLst>
        </pc:spChg>
      </pc:sldChg>
      <pc:sldChg chg="modSp del mod">
        <pc:chgData name="Constance Rudnicki" userId="e53d1bcb-03c7-460f-8510-a91d4b49b8bb" providerId="ADAL" clId="{FF292746-EC4F-47C5-B78F-417394B8EA56}" dt="2022-06-03T19:32:40.512" v="2" actId="2696"/>
        <pc:sldMkLst>
          <pc:docMk/>
          <pc:sldMk cId="3060177673" sldId="555"/>
        </pc:sldMkLst>
        <pc:spChg chg="mod">
          <ac:chgData name="Constance Rudnicki" userId="e53d1bcb-03c7-460f-8510-a91d4b49b8bb" providerId="ADAL" clId="{FF292746-EC4F-47C5-B78F-417394B8EA56}" dt="2022-06-03T19:32:36.194" v="1" actId="27636"/>
          <ac:spMkLst>
            <pc:docMk/>
            <pc:sldMk cId="3060177673" sldId="555"/>
            <ac:spMk id="11" creationId="{EA33732B-2124-0823-298B-8529CB209731}"/>
          </ac:spMkLst>
        </pc:spChg>
      </pc:sldChg>
      <pc:sldChg chg="del ord">
        <pc:chgData name="Constance Rudnicki" userId="e53d1bcb-03c7-460f-8510-a91d4b49b8bb" providerId="ADAL" clId="{FF292746-EC4F-47C5-B78F-417394B8EA56}" dt="2022-06-30T21:30:12.805" v="4930" actId="2696"/>
        <pc:sldMkLst>
          <pc:docMk/>
          <pc:sldMk cId="1786603885" sldId="556"/>
        </pc:sldMkLst>
      </pc:sldChg>
      <pc:sldChg chg="del ord">
        <pc:chgData name="Constance Rudnicki" userId="e53d1bcb-03c7-460f-8510-a91d4b49b8bb" providerId="ADAL" clId="{FF292746-EC4F-47C5-B78F-417394B8EA56}" dt="2022-06-30T21:30:16.062" v="4931" actId="2696"/>
        <pc:sldMkLst>
          <pc:docMk/>
          <pc:sldMk cId="4055251016" sldId="557"/>
        </pc:sldMkLst>
      </pc:sldChg>
      <pc:sldChg chg="addSp delSp modSp mod ord">
        <pc:chgData name="Constance Rudnicki" userId="e53d1bcb-03c7-460f-8510-a91d4b49b8bb" providerId="ADAL" clId="{FF292746-EC4F-47C5-B78F-417394B8EA56}" dt="2022-06-30T19:25:34.493" v="4782"/>
        <pc:sldMkLst>
          <pc:docMk/>
          <pc:sldMk cId="2183873512" sldId="558"/>
        </pc:sldMkLst>
        <pc:spChg chg="mod">
          <ac:chgData name="Constance Rudnicki" userId="e53d1bcb-03c7-460f-8510-a91d4b49b8bb" providerId="ADAL" clId="{FF292746-EC4F-47C5-B78F-417394B8EA56}" dt="2022-06-16T19:19:55.052" v="4562" actId="27636"/>
          <ac:spMkLst>
            <pc:docMk/>
            <pc:sldMk cId="2183873512" sldId="558"/>
            <ac:spMk id="13" creationId="{C8A37D25-F7E3-5D08-A5D0-D38FFDBF181E}"/>
          </ac:spMkLst>
        </pc:spChg>
        <pc:picChg chg="add del">
          <ac:chgData name="Constance Rudnicki" userId="e53d1bcb-03c7-460f-8510-a91d4b49b8bb" providerId="ADAL" clId="{FF292746-EC4F-47C5-B78F-417394B8EA56}" dt="2022-06-06T16:42:48.791" v="883" actId="21"/>
          <ac:picMkLst>
            <pc:docMk/>
            <pc:sldMk cId="2183873512" sldId="558"/>
            <ac:picMk id="9" creationId="{CF8B8FB3-FCEE-A1FB-A326-A6F907A878CD}"/>
          </ac:picMkLst>
        </pc:picChg>
        <pc:picChg chg="add del">
          <ac:chgData name="Constance Rudnicki" userId="e53d1bcb-03c7-460f-8510-a91d4b49b8bb" providerId="ADAL" clId="{FF292746-EC4F-47C5-B78F-417394B8EA56}" dt="2022-06-06T16:42:50.221" v="884"/>
          <ac:picMkLst>
            <pc:docMk/>
            <pc:sldMk cId="2183873512" sldId="558"/>
            <ac:picMk id="6146" creationId="{F454DE0C-FDF4-A0E7-F6A5-A2A09C4AA389}"/>
          </ac:picMkLst>
        </pc:picChg>
      </pc:sldChg>
      <pc:sldChg chg="addSp delSp modSp mod ord setBg">
        <pc:chgData name="Constance Rudnicki" userId="e53d1bcb-03c7-460f-8510-a91d4b49b8bb" providerId="ADAL" clId="{FF292746-EC4F-47C5-B78F-417394B8EA56}" dt="2022-06-09T21:05:37.352" v="3927" actId="20577"/>
        <pc:sldMkLst>
          <pc:docMk/>
          <pc:sldMk cId="3241035553" sldId="559"/>
        </pc:sldMkLst>
        <pc:spChg chg="mod">
          <ac:chgData name="Constance Rudnicki" userId="e53d1bcb-03c7-460f-8510-a91d4b49b8bb" providerId="ADAL" clId="{FF292746-EC4F-47C5-B78F-417394B8EA56}" dt="2022-06-09T21:05:37.352" v="3927" actId="20577"/>
          <ac:spMkLst>
            <pc:docMk/>
            <pc:sldMk cId="3241035553" sldId="559"/>
            <ac:spMk id="3" creationId="{46AA4DF9-F771-2764-C93E-9806CD305B1B}"/>
          </ac:spMkLst>
        </pc:spChg>
        <pc:spChg chg="mod">
          <ac:chgData name="Constance Rudnicki" userId="e53d1bcb-03c7-460f-8510-a91d4b49b8bb" providerId="ADAL" clId="{FF292746-EC4F-47C5-B78F-417394B8EA56}" dt="2022-06-06T16:51:02.094" v="1035" actId="14100"/>
          <ac:spMkLst>
            <pc:docMk/>
            <pc:sldMk cId="3241035553" sldId="559"/>
            <ac:spMk id="4" creationId="{8D83CDA2-B314-BD0C-9D63-EA2ED51B7913}"/>
          </ac:spMkLst>
        </pc:spChg>
        <pc:spChg chg="add del mod">
          <ac:chgData name="Constance Rudnicki" userId="e53d1bcb-03c7-460f-8510-a91d4b49b8bb" providerId="ADAL" clId="{FF292746-EC4F-47C5-B78F-417394B8EA56}" dt="2022-06-06T16:50:46.836" v="1030" actId="21"/>
          <ac:spMkLst>
            <pc:docMk/>
            <pc:sldMk cId="3241035553" sldId="559"/>
            <ac:spMk id="5" creationId="{A7403415-13B6-01C9-FE1E-288B8992B81C}"/>
          </ac:spMkLst>
        </pc:spChg>
        <pc:spChg chg="mod ord">
          <ac:chgData name="Constance Rudnicki" userId="e53d1bcb-03c7-460f-8510-a91d4b49b8bb" providerId="ADAL" clId="{FF292746-EC4F-47C5-B78F-417394B8EA56}" dt="2022-06-06T16:50:36.679" v="1025" actId="26606"/>
          <ac:spMkLst>
            <pc:docMk/>
            <pc:sldMk cId="3241035553" sldId="559"/>
            <ac:spMk id="7" creationId="{36C0909F-7C35-7FB9-C435-D775A3376AC9}"/>
          </ac:spMkLst>
        </pc:spChg>
        <pc:spChg chg="add del">
          <ac:chgData name="Constance Rudnicki" userId="e53d1bcb-03c7-460f-8510-a91d4b49b8bb" providerId="ADAL" clId="{FF292746-EC4F-47C5-B78F-417394B8EA56}" dt="2022-06-06T16:50:36.679" v="1025" actId="26606"/>
          <ac:spMkLst>
            <pc:docMk/>
            <pc:sldMk cId="3241035553" sldId="559"/>
            <ac:spMk id="7174" creationId="{C23416DF-B283-4D9F-A625-146552CA9EDB}"/>
          </ac:spMkLst>
        </pc:spChg>
        <pc:spChg chg="add del">
          <ac:chgData name="Constance Rudnicki" userId="e53d1bcb-03c7-460f-8510-a91d4b49b8bb" providerId="ADAL" clId="{FF292746-EC4F-47C5-B78F-417394B8EA56}" dt="2022-06-06T16:49:36.390" v="1007" actId="26606"/>
          <ac:spMkLst>
            <pc:docMk/>
            <pc:sldMk cId="3241035553" sldId="559"/>
            <ac:spMk id="7175" creationId="{C23416DF-B283-4D9F-A625-146552CA9EDB}"/>
          </ac:spMkLst>
        </pc:spChg>
        <pc:spChg chg="add del">
          <ac:chgData name="Constance Rudnicki" userId="e53d1bcb-03c7-460f-8510-a91d4b49b8bb" providerId="ADAL" clId="{FF292746-EC4F-47C5-B78F-417394B8EA56}" dt="2022-06-06T16:50:36.679" v="1025" actId="26606"/>
          <ac:spMkLst>
            <pc:docMk/>
            <pc:sldMk cId="3241035553" sldId="559"/>
            <ac:spMk id="7176" creationId="{73834904-4D9B-41F7-8DA6-0709FD9F7E9D}"/>
          </ac:spMkLst>
        </pc:spChg>
        <pc:spChg chg="add del">
          <ac:chgData name="Constance Rudnicki" userId="e53d1bcb-03c7-460f-8510-a91d4b49b8bb" providerId="ADAL" clId="{FF292746-EC4F-47C5-B78F-417394B8EA56}" dt="2022-06-06T16:49:36.390" v="1007" actId="26606"/>
          <ac:spMkLst>
            <pc:docMk/>
            <pc:sldMk cId="3241035553" sldId="559"/>
            <ac:spMk id="7177" creationId="{73834904-4D9B-41F7-8DA6-0709FD9F7E9D}"/>
          </ac:spMkLst>
        </pc:spChg>
        <pc:spChg chg="add del">
          <ac:chgData name="Constance Rudnicki" userId="e53d1bcb-03c7-460f-8510-a91d4b49b8bb" providerId="ADAL" clId="{FF292746-EC4F-47C5-B78F-417394B8EA56}" dt="2022-06-06T16:50:36.679" v="1025" actId="26606"/>
          <ac:spMkLst>
            <pc:docMk/>
            <pc:sldMk cId="3241035553" sldId="559"/>
            <ac:spMk id="7180" creationId="{D8CF7905-56DB-4950-ABDD-540F2F8372E9}"/>
          </ac:spMkLst>
        </pc:spChg>
        <pc:spChg chg="add del">
          <ac:chgData name="Constance Rudnicki" userId="e53d1bcb-03c7-460f-8510-a91d4b49b8bb" providerId="ADAL" clId="{FF292746-EC4F-47C5-B78F-417394B8EA56}" dt="2022-06-06T16:49:36.390" v="1007" actId="26606"/>
          <ac:spMkLst>
            <pc:docMk/>
            <pc:sldMk cId="3241035553" sldId="559"/>
            <ac:spMk id="7181" creationId="{D8CF7905-56DB-4950-ABDD-540F2F8372E9}"/>
          </ac:spMkLst>
        </pc:spChg>
        <pc:spChg chg="add del">
          <ac:chgData name="Constance Rudnicki" userId="e53d1bcb-03c7-460f-8510-a91d4b49b8bb" providerId="ADAL" clId="{FF292746-EC4F-47C5-B78F-417394B8EA56}" dt="2022-06-06T16:50:36.679" v="1025" actId="26606"/>
          <ac:spMkLst>
            <pc:docMk/>
            <pc:sldMk cId="3241035553" sldId="559"/>
            <ac:spMk id="7182" creationId="{9A0E0D8E-B442-45FE-887A-5103CCD238BC}"/>
          </ac:spMkLst>
        </pc:spChg>
        <pc:spChg chg="add del">
          <ac:chgData name="Constance Rudnicki" userId="e53d1bcb-03c7-460f-8510-a91d4b49b8bb" providerId="ADAL" clId="{FF292746-EC4F-47C5-B78F-417394B8EA56}" dt="2022-06-06T16:49:36.390" v="1007" actId="26606"/>
          <ac:spMkLst>
            <pc:docMk/>
            <pc:sldMk cId="3241035553" sldId="559"/>
            <ac:spMk id="7183" creationId="{9A0E0D8E-B442-45FE-887A-5103CCD238BC}"/>
          </ac:spMkLst>
        </pc:spChg>
        <pc:spChg chg="add del">
          <ac:chgData name="Constance Rudnicki" userId="e53d1bcb-03c7-460f-8510-a91d4b49b8bb" providerId="ADAL" clId="{FF292746-EC4F-47C5-B78F-417394B8EA56}" dt="2022-06-06T16:48:43.665" v="988" actId="26606"/>
          <ac:spMkLst>
            <pc:docMk/>
            <pc:sldMk cId="3241035553" sldId="559"/>
            <ac:spMk id="7190" creationId="{C23416DF-B283-4D9F-A625-146552CA9EDB}"/>
          </ac:spMkLst>
        </pc:spChg>
        <pc:spChg chg="add del">
          <ac:chgData name="Constance Rudnicki" userId="e53d1bcb-03c7-460f-8510-a91d4b49b8bb" providerId="ADAL" clId="{FF292746-EC4F-47C5-B78F-417394B8EA56}" dt="2022-06-06T16:48:43.665" v="988" actId="26606"/>
          <ac:spMkLst>
            <pc:docMk/>
            <pc:sldMk cId="3241035553" sldId="559"/>
            <ac:spMk id="7192" creationId="{73834904-4D9B-41F7-8DA6-0709FD9F7E9D}"/>
          </ac:spMkLst>
        </pc:spChg>
        <pc:spChg chg="add del">
          <ac:chgData name="Constance Rudnicki" userId="e53d1bcb-03c7-460f-8510-a91d4b49b8bb" providerId="ADAL" clId="{FF292746-EC4F-47C5-B78F-417394B8EA56}" dt="2022-06-06T16:48:43.665" v="988" actId="26606"/>
          <ac:spMkLst>
            <pc:docMk/>
            <pc:sldMk cId="3241035553" sldId="559"/>
            <ac:spMk id="7196" creationId="{DE31AA8B-9BD7-494F-B2EC-54C099FD22C7}"/>
          </ac:spMkLst>
        </pc:spChg>
        <pc:spChg chg="add del">
          <ac:chgData name="Constance Rudnicki" userId="e53d1bcb-03c7-460f-8510-a91d4b49b8bb" providerId="ADAL" clId="{FF292746-EC4F-47C5-B78F-417394B8EA56}" dt="2022-06-06T16:48:43.665" v="988" actId="26606"/>
          <ac:spMkLst>
            <pc:docMk/>
            <pc:sldMk cId="3241035553" sldId="559"/>
            <ac:spMk id="7198" creationId="{10763C37-C0F9-42F8-8738-372EE0AD8EE0}"/>
          </ac:spMkLst>
        </pc:spChg>
        <pc:spChg chg="add del">
          <ac:chgData name="Constance Rudnicki" userId="e53d1bcb-03c7-460f-8510-a91d4b49b8bb" providerId="ADAL" clId="{FF292746-EC4F-47C5-B78F-417394B8EA56}" dt="2022-06-06T16:48:43.665" v="988" actId="26606"/>
          <ac:spMkLst>
            <pc:docMk/>
            <pc:sldMk cId="3241035553" sldId="559"/>
            <ac:spMk id="7202" creationId="{C79E26A6-EE62-4FDA-ACF6-CB5053CE0BE5}"/>
          </ac:spMkLst>
        </pc:spChg>
        <pc:spChg chg="add del">
          <ac:chgData name="Constance Rudnicki" userId="e53d1bcb-03c7-460f-8510-a91d4b49b8bb" providerId="ADAL" clId="{FF292746-EC4F-47C5-B78F-417394B8EA56}" dt="2022-06-06T16:48:43.665" v="988" actId="26606"/>
          <ac:spMkLst>
            <pc:docMk/>
            <pc:sldMk cId="3241035553" sldId="559"/>
            <ac:spMk id="7204" creationId="{A4908966-7605-4B5E-AEA5-CA08EC4A42EB}"/>
          </ac:spMkLst>
        </pc:spChg>
        <pc:spChg chg="add del">
          <ac:chgData name="Constance Rudnicki" userId="e53d1bcb-03c7-460f-8510-a91d4b49b8bb" providerId="ADAL" clId="{FF292746-EC4F-47C5-B78F-417394B8EA56}" dt="2022-06-06T16:49:32.173" v="1002" actId="26606"/>
          <ac:spMkLst>
            <pc:docMk/>
            <pc:sldMk cId="3241035553" sldId="559"/>
            <ac:spMk id="7206" creationId="{C23416DF-B283-4D9F-A625-146552CA9EDB}"/>
          </ac:spMkLst>
        </pc:spChg>
        <pc:spChg chg="add del">
          <ac:chgData name="Constance Rudnicki" userId="e53d1bcb-03c7-460f-8510-a91d4b49b8bb" providerId="ADAL" clId="{FF292746-EC4F-47C5-B78F-417394B8EA56}" dt="2022-06-06T16:49:32.173" v="1002" actId="26606"/>
          <ac:spMkLst>
            <pc:docMk/>
            <pc:sldMk cId="3241035553" sldId="559"/>
            <ac:spMk id="7207" creationId="{73834904-4D9B-41F7-8DA6-0709FD9F7E9D}"/>
          </ac:spMkLst>
        </pc:spChg>
        <pc:spChg chg="add del">
          <ac:chgData name="Constance Rudnicki" userId="e53d1bcb-03c7-460f-8510-a91d4b49b8bb" providerId="ADAL" clId="{FF292746-EC4F-47C5-B78F-417394B8EA56}" dt="2022-06-06T16:49:32.173" v="1002" actId="26606"/>
          <ac:spMkLst>
            <pc:docMk/>
            <pc:sldMk cId="3241035553" sldId="559"/>
            <ac:spMk id="7209" creationId="{D8CF7905-56DB-4950-ABDD-540F2F8372E9}"/>
          </ac:spMkLst>
        </pc:spChg>
        <pc:spChg chg="add del">
          <ac:chgData name="Constance Rudnicki" userId="e53d1bcb-03c7-460f-8510-a91d4b49b8bb" providerId="ADAL" clId="{FF292746-EC4F-47C5-B78F-417394B8EA56}" dt="2022-06-06T16:49:32.173" v="1002" actId="26606"/>
          <ac:spMkLst>
            <pc:docMk/>
            <pc:sldMk cId="3241035553" sldId="559"/>
            <ac:spMk id="7210" creationId="{9A0E0D8E-B442-45FE-887A-5103CCD238BC}"/>
          </ac:spMkLst>
        </pc:spChg>
        <pc:picChg chg="add del mod ord">
          <ac:chgData name="Constance Rudnicki" userId="e53d1bcb-03c7-460f-8510-a91d4b49b8bb" providerId="ADAL" clId="{FF292746-EC4F-47C5-B78F-417394B8EA56}" dt="2022-06-06T16:51:08.610" v="1036" actId="14100"/>
          <ac:picMkLst>
            <pc:docMk/>
            <pc:sldMk cId="3241035553" sldId="559"/>
            <ac:picMk id="9" creationId="{AFAB8399-A86F-CAB2-AAF2-CC37F8E279C3}"/>
          </ac:picMkLst>
        </pc:picChg>
        <pc:picChg chg="add del mod">
          <ac:chgData name="Constance Rudnicki" userId="e53d1bcb-03c7-460f-8510-a91d4b49b8bb" providerId="ADAL" clId="{FF292746-EC4F-47C5-B78F-417394B8EA56}" dt="2022-06-06T16:50:58.660" v="1034"/>
          <ac:picMkLst>
            <pc:docMk/>
            <pc:sldMk cId="3241035553" sldId="559"/>
            <ac:picMk id="36" creationId="{77ACB2B4-0461-0880-E5FF-B0A4EAAD9365}"/>
          </ac:picMkLst>
        </pc:picChg>
        <pc:picChg chg="add del mod ord">
          <ac:chgData name="Constance Rudnicki" userId="e53d1bcb-03c7-460f-8510-a91d4b49b8bb" providerId="ADAL" clId="{FF292746-EC4F-47C5-B78F-417394B8EA56}" dt="2022-06-06T16:50:09.383" v="1019"/>
          <ac:picMkLst>
            <pc:docMk/>
            <pc:sldMk cId="3241035553" sldId="559"/>
            <ac:picMk id="7170" creationId="{776C99C8-BBA9-53EC-09FB-0F9C0BC62902}"/>
          </ac:picMkLst>
        </pc:picChg>
        <pc:picChg chg="add del mod">
          <ac:chgData name="Constance Rudnicki" userId="e53d1bcb-03c7-460f-8510-a91d4b49b8bb" providerId="ADAL" clId="{FF292746-EC4F-47C5-B78F-417394B8EA56}" dt="2022-06-06T16:50:40.436" v="1028"/>
          <ac:picMkLst>
            <pc:docMk/>
            <pc:sldMk cId="3241035553" sldId="559"/>
            <ac:picMk id="7172" creationId="{BE06BC9E-2FD9-CFEF-A425-B58FD3E4E0B1}"/>
          </ac:picMkLst>
        </pc:picChg>
        <pc:cxnChg chg="add del">
          <ac:chgData name="Constance Rudnicki" userId="e53d1bcb-03c7-460f-8510-a91d4b49b8bb" providerId="ADAL" clId="{FF292746-EC4F-47C5-B78F-417394B8EA56}" dt="2022-06-06T16:50:36.679" v="1025" actId="26606"/>
          <ac:cxnSpMkLst>
            <pc:docMk/>
            <pc:sldMk cId="3241035553" sldId="559"/>
            <ac:cxnSpMk id="7178" creationId="{C00D1207-ECAF-48E9-8834-2CE4D2198234}"/>
          </ac:cxnSpMkLst>
        </pc:cxnChg>
        <pc:cxnChg chg="add del">
          <ac:chgData name="Constance Rudnicki" userId="e53d1bcb-03c7-460f-8510-a91d4b49b8bb" providerId="ADAL" clId="{FF292746-EC4F-47C5-B78F-417394B8EA56}" dt="2022-06-06T16:49:36.390" v="1007" actId="26606"/>
          <ac:cxnSpMkLst>
            <pc:docMk/>
            <pc:sldMk cId="3241035553" sldId="559"/>
            <ac:cxnSpMk id="7179" creationId="{C00D1207-ECAF-48E9-8834-2CE4D2198234}"/>
          </ac:cxnSpMkLst>
        </pc:cxnChg>
        <pc:cxnChg chg="add del">
          <ac:chgData name="Constance Rudnicki" userId="e53d1bcb-03c7-460f-8510-a91d4b49b8bb" providerId="ADAL" clId="{FF292746-EC4F-47C5-B78F-417394B8EA56}" dt="2022-06-06T16:49:36.390" v="1007" actId="26606"/>
          <ac:cxnSpMkLst>
            <pc:docMk/>
            <pc:sldMk cId="3241035553" sldId="559"/>
            <ac:cxnSpMk id="7185" creationId="{2B5BB601-08A7-443A-BDC2-A0C7DA66949B}"/>
          </ac:cxnSpMkLst>
        </pc:cxnChg>
        <pc:cxnChg chg="add del">
          <ac:chgData name="Constance Rudnicki" userId="e53d1bcb-03c7-460f-8510-a91d4b49b8bb" providerId="ADAL" clId="{FF292746-EC4F-47C5-B78F-417394B8EA56}" dt="2022-06-06T16:50:36.679" v="1025" actId="26606"/>
          <ac:cxnSpMkLst>
            <pc:docMk/>
            <pc:sldMk cId="3241035553" sldId="559"/>
            <ac:cxnSpMk id="7187" creationId="{2B5BB601-08A7-443A-BDC2-A0C7DA66949B}"/>
          </ac:cxnSpMkLst>
        </pc:cxnChg>
        <pc:cxnChg chg="add del">
          <ac:chgData name="Constance Rudnicki" userId="e53d1bcb-03c7-460f-8510-a91d4b49b8bb" providerId="ADAL" clId="{FF292746-EC4F-47C5-B78F-417394B8EA56}" dt="2022-06-06T16:48:43.665" v="988" actId="26606"/>
          <ac:cxnSpMkLst>
            <pc:docMk/>
            <pc:sldMk cId="3241035553" sldId="559"/>
            <ac:cxnSpMk id="7194" creationId="{C00D1207-ECAF-48E9-8834-2CE4D2198234}"/>
          </ac:cxnSpMkLst>
        </pc:cxnChg>
        <pc:cxnChg chg="add del">
          <ac:chgData name="Constance Rudnicki" userId="e53d1bcb-03c7-460f-8510-a91d4b49b8bb" providerId="ADAL" clId="{FF292746-EC4F-47C5-B78F-417394B8EA56}" dt="2022-06-06T16:48:43.665" v="988" actId="26606"/>
          <ac:cxnSpMkLst>
            <pc:docMk/>
            <pc:sldMk cId="3241035553" sldId="559"/>
            <ac:cxnSpMk id="7200" creationId="{55071405-AD58-46B7-BB09-3F7016A2BBE0}"/>
          </ac:cxnSpMkLst>
        </pc:cxnChg>
        <pc:cxnChg chg="add del">
          <ac:chgData name="Constance Rudnicki" userId="e53d1bcb-03c7-460f-8510-a91d4b49b8bb" providerId="ADAL" clId="{FF292746-EC4F-47C5-B78F-417394B8EA56}" dt="2022-06-06T16:49:32.173" v="1002" actId="26606"/>
          <ac:cxnSpMkLst>
            <pc:docMk/>
            <pc:sldMk cId="3241035553" sldId="559"/>
            <ac:cxnSpMk id="7208" creationId="{C00D1207-ECAF-48E9-8834-2CE4D2198234}"/>
          </ac:cxnSpMkLst>
        </pc:cxnChg>
        <pc:cxnChg chg="add del">
          <ac:chgData name="Constance Rudnicki" userId="e53d1bcb-03c7-460f-8510-a91d4b49b8bb" providerId="ADAL" clId="{FF292746-EC4F-47C5-B78F-417394B8EA56}" dt="2022-06-06T16:49:32.173" v="1002" actId="26606"/>
          <ac:cxnSpMkLst>
            <pc:docMk/>
            <pc:sldMk cId="3241035553" sldId="559"/>
            <ac:cxnSpMk id="7211" creationId="{2B5BB601-08A7-443A-BDC2-A0C7DA66949B}"/>
          </ac:cxnSpMkLst>
        </pc:cxnChg>
      </pc:sldChg>
      <pc:sldChg chg="addSp delSp modSp mod ord">
        <pc:chgData name="Constance Rudnicki" userId="e53d1bcb-03c7-460f-8510-a91d4b49b8bb" providerId="ADAL" clId="{FF292746-EC4F-47C5-B78F-417394B8EA56}" dt="2022-06-28T19:15:35.435" v="4632"/>
        <pc:sldMkLst>
          <pc:docMk/>
          <pc:sldMk cId="507735628" sldId="560"/>
        </pc:sldMkLst>
        <pc:spChg chg="mod">
          <ac:chgData name="Constance Rudnicki" userId="e53d1bcb-03c7-460f-8510-a91d4b49b8bb" providerId="ADAL" clId="{FF292746-EC4F-47C5-B78F-417394B8EA56}" dt="2022-06-06T16:52:37.265" v="1040" actId="26606"/>
          <ac:spMkLst>
            <pc:docMk/>
            <pc:sldMk cId="507735628" sldId="560"/>
            <ac:spMk id="3" creationId="{ED993AD3-152F-6121-D9F3-5D50A7244E34}"/>
          </ac:spMkLst>
        </pc:spChg>
        <pc:spChg chg="mod">
          <ac:chgData name="Constance Rudnicki" userId="e53d1bcb-03c7-460f-8510-a91d4b49b8bb" providerId="ADAL" clId="{FF292746-EC4F-47C5-B78F-417394B8EA56}" dt="2022-06-09T21:12:28.552" v="4172" actId="27636"/>
          <ac:spMkLst>
            <pc:docMk/>
            <pc:sldMk cId="507735628" sldId="560"/>
            <ac:spMk id="4" creationId="{96EDCF6C-94CA-BF4A-074D-952E10EB4083}"/>
          </ac:spMkLst>
        </pc:spChg>
        <pc:spChg chg="del">
          <ac:chgData name="Constance Rudnicki" userId="e53d1bcb-03c7-460f-8510-a91d4b49b8bb" providerId="ADAL" clId="{FF292746-EC4F-47C5-B78F-417394B8EA56}" dt="2022-06-06T16:52:37.265" v="1040" actId="26606"/>
          <ac:spMkLst>
            <pc:docMk/>
            <pc:sldMk cId="507735628" sldId="560"/>
            <ac:spMk id="14" creationId="{3A8EC506-B1DA-46A1-B44D-774E68468E13}"/>
          </ac:spMkLst>
        </pc:spChg>
        <pc:spChg chg="del">
          <ac:chgData name="Constance Rudnicki" userId="e53d1bcb-03c7-460f-8510-a91d4b49b8bb" providerId="ADAL" clId="{FF292746-EC4F-47C5-B78F-417394B8EA56}" dt="2022-06-06T16:52:37.265" v="1040" actId="26606"/>
          <ac:spMkLst>
            <pc:docMk/>
            <pc:sldMk cId="507735628" sldId="560"/>
            <ac:spMk id="16" creationId="{BFF30785-305E-45D7-984F-5AA93D3CA561}"/>
          </ac:spMkLst>
        </pc:spChg>
        <pc:spChg chg="del">
          <ac:chgData name="Constance Rudnicki" userId="e53d1bcb-03c7-460f-8510-a91d4b49b8bb" providerId="ADAL" clId="{FF292746-EC4F-47C5-B78F-417394B8EA56}" dt="2022-06-06T16:52:37.265" v="1040" actId="26606"/>
          <ac:spMkLst>
            <pc:docMk/>
            <pc:sldMk cId="507735628" sldId="560"/>
            <ac:spMk id="20" creationId="{286BE877-8405-42B2-A8E4-BF4224E015EF}"/>
          </ac:spMkLst>
        </pc:spChg>
        <pc:spChg chg="del">
          <ac:chgData name="Constance Rudnicki" userId="e53d1bcb-03c7-460f-8510-a91d4b49b8bb" providerId="ADAL" clId="{FF292746-EC4F-47C5-B78F-417394B8EA56}" dt="2022-06-06T16:52:37.265" v="1040" actId="26606"/>
          <ac:spMkLst>
            <pc:docMk/>
            <pc:sldMk cId="507735628" sldId="560"/>
            <ac:spMk id="22" creationId="{4F4916F3-5270-48BF-8D54-7990F611BF30}"/>
          </ac:spMkLst>
        </pc:spChg>
        <pc:spChg chg="add">
          <ac:chgData name="Constance Rudnicki" userId="e53d1bcb-03c7-460f-8510-a91d4b49b8bb" providerId="ADAL" clId="{FF292746-EC4F-47C5-B78F-417394B8EA56}" dt="2022-06-06T16:52:37.265" v="1040" actId="26606"/>
          <ac:spMkLst>
            <pc:docMk/>
            <pc:sldMk cId="507735628" sldId="560"/>
            <ac:spMk id="29" creationId="{3A8EC506-B1DA-46A1-B44D-774E68468E13}"/>
          </ac:spMkLst>
        </pc:spChg>
        <pc:spChg chg="add">
          <ac:chgData name="Constance Rudnicki" userId="e53d1bcb-03c7-460f-8510-a91d4b49b8bb" providerId="ADAL" clId="{FF292746-EC4F-47C5-B78F-417394B8EA56}" dt="2022-06-06T16:52:37.265" v="1040" actId="26606"/>
          <ac:spMkLst>
            <pc:docMk/>
            <pc:sldMk cId="507735628" sldId="560"/>
            <ac:spMk id="31" creationId="{BFF30785-305E-45D7-984F-5AA93D3CA561}"/>
          </ac:spMkLst>
        </pc:spChg>
        <pc:spChg chg="add">
          <ac:chgData name="Constance Rudnicki" userId="e53d1bcb-03c7-460f-8510-a91d4b49b8bb" providerId="ADAL" clId="{FF292746-EC4F-47C5-B78F-417394B8EA56}" dt="2022-06-06T16:52:37.265" v="1040" actId="26606"/>
          <ac:spMkLst>
            <pc:docMk/>
            <pc:sldMk cId="507735628" sldId="560"/>
            <ac:spMk id="35" creationId="{C411DB08-1669-426B-BBEB-FAD285EF80FE}"/>
          </ac:spMkLst>
        </pc:spChg>
        <pc:spChg chg="add">
          <ac:chgData name="Constance Rudnicki" userId="e53d1bcb-03c7-460f-8510-a91d4b49b8bb" providerId="ADAL" clId="{FF292746-EC4F-47C5-B78F-417394B8EA56}" dt="2022-06-06T16:52:37.265" v="1040" actId="26606"/>
          <ac:spMkLst>
            <pc:docMk/>
            <pc:sldMk cId="507735628" sldId="560"/>
            <ac:spMk id="37" creationId="{029E4219-121F-4CD1-AA58-24746CD2923C}"/>
          </ac:spMkLst>
        </pc:spChg>
        <pc:picChg chg="mod">
          <ac:chgData name="Constance Rudnicki" userId="e53d1bcb-03c7-460f-8510-a91d4b49b8bb" providerId="ADAL" clId="{FF292746-EC4F-47C5-B78F-417394B8EA56}" dt="2022-06-06T16:53:38.832" v="1052" actId="1076"/>
          <ac:picMkLst>
            <pc:docMk/>
            <pc:sldMk cId="507735628" sldId="560"/>
            <ac:picMk id="9" creationId="{157BE45E-192B-87DA-D399-EB99005092EC}"/>
          </ac:picMkLst>
        </pc:picChg>
        <pc:cxnChg chg="del">
          <ac:chgData name="Constance Rudnicki" userId="e53d1bcb-03c7-460f-8510-a91d4b49b8bb" providerId="ADAL" clId="{FF292746-EC4F-47C5-B78F-417394B8EA56}" dt="2022-06-06T16:52:37.265" v="1040" actId="26606"/>
          <ac:cxnSpMkLst>
            <pc:docMk/>
            <pc:sldMk cId="507735628" sldId="560"/>
            <ac:cxnSpMk id="18" creationId="{15E01FA5-D766-43CA-A83D-E7CF3F04E96F}"/>
          </ac:cxnSpMkLst>
        </pc:cxnChg>
        <pc:cxnChg chg="del">
          <ac:chgData name="Constance Rudnicki" userId="e53d1bcb-03c7-460f-8510-a91d4b49b8bb" providerId="ADAL" clId="{FF292746-EC4F-47C5-B78F-417394B8EA56}" dt="2022-06-06T16:52:37.265" v="1040" actId="26606"/>
          <ac:cxnSpMkLst>
            <pc:docMk/>
            <pc:sldMk cId="507735628" sldId="560"/>
            <ac:cxnSpMk id="24" creationId="{F49244C8-BD6D-4309-8235-706CBF26EF67}"/>
          </ac:cxnSpMkLst>
        </pc:cxnChg>
        <pc:cxnChg chg="add">
          <ac:chgData name="Constance Rudnicki" userId="e53d1bcb-03c7-460f-8510-a91d4b49b8bb" providerId="ADAL" clId="{FF292746-EC4F-47C5-B78F-417394B8EA56}" dt="2022-06-06T16:52:37.265" v="1040" actId="26606"/>
          <ac:cxnSpMkLst>
            <pc:docMk/>
            <pc:sldMk cId="507735628" sldId="560"/>
            <ac:cxnSpMk id="33" creationId="{15E01FA5-D766-43CA-A83D-E7CF3F04E96F}"/>
          </ac:cxnSpMkLst>
        </pc:cxnChg>
        <pc:cxnChg chg="add">
          <ac:chgData name="Constance Rudnicki" userId="e53d1bcb-03c7-460f-8510-a91d4b49b8bb" providerId="ADAL" clId="{FF292746-EC4F-47C5-B78F-417394B8EA56}" dt="2022-06-06T16:52:37.265" v="1040" actId="26606"/>
          <ac:cxnSpMkLst>
            <pc:docMk/>
            <pc:sldMk cId="507735628" sldId="560"/>
            <ac:cxnSpMk id="39" creationId="{52F50912-06FD-4216-BAD3-21050F59564A}"/>
          </ac:cxnSpMkLst>
        </pc:cxnChg>
      </pc:sldChg>
      <pc:sldChg chg="addSp delSp modSp mod ord setBg modClrScheme chgLayout">
        <pc:chgData name="Constance Rudnicki" userId="e53d1bcb-03c7-460f-8510-a91d4b49b8bb" providerId="ADAL" clId="{FF292746-EC4F-47C5-B78F-417394B8EA56}" dt="2022-06-30T19:29:16.132" v="4869" actId="26606"/>
        <pc:sldMkLst>
          <pc:docMk/>
          <pc:sldMk cId="612857059" sldId="561"/>
        </pc:sldMkLst>
        <pc:spChg chg="mod ord">
          <ac:chgData name="Constance Rudnicki" userId="e53d1bcb-03c7-460f-8510-a91d4b49b8bb" providerId="ADAL" clId="{FF292746-EC4F-47C5-B78F-417394B8EA56}" dt="2022-06-09T17:33:30.039" v="3869" actId="26606"/>
          <ac:spMkLst>
            <pc:docMk/>
            <pc:sldMk cId="612857059" sldId="561"/>
            <ac:spMk id="3" creationId="{E69F4384-AFA7-D249-D490-9AD0D38AF6DA}"/>
          </ac:spMkLst>
        </pc:spChg>
        <pc:spChg chg="mod ord">
          <ac:chgData name="Constance Rudnicki" userId="e53d1bcb-03c7-460f-8510-a91d4b49b8bb" providerId="ADAL" clId="{FF292746-EC4F-47C5-B78F-417394B8EA56}" dt="2022-06-30T19:29:16.132" v="4869" actId="26606"/>
          <ac:spMkLst>
            <pc:docMk/>
            <pc:sldMk cId="612857059" sldId="561"/>
            <ac:spMk id="4" creationId="{3F05CBE0-BC3D-620B-09BA-E683A31230B9}"/>
          </ac:spMkLst>
        </pc:spChg>
        <pc:spChg chg="add del mod">
          <ac:chgData name="Constance Rudnicki" userId="e53d1bcb-03c7-460f-8510-a91d4b49b8bb" providerId="ADAL" clId="{FF292746-EC4F-47C5-B78F-417394B8EA56}" dt="2022-06-09T17:31:25.203" v="3812" actId="21"/>
          <ac:spMkLst>
            <pc:docMk/>
            <pc:sldMk cId="612857059" sldId="561"/>
            <ac:spMk id="5" creationId="{1E7DA28E-FD64-364A-00AB-586764322F6D}"/>
          </ac:spMkLst>
        </pc:spChg>
        <pc:spChg chg="mod ord">
          <ac:chgData name="Constance Rudnicki" userId="e53d1bcb-03c7-460f-8510-a91d4b49b8bb" providerId="ADAL" clId="{FF292746-EC4F-47C5-B78F-417394B8EA56}" dt="2022-06-09T17:33:30.039" v="3869" actId="26606"/>
          <ac:spMkLst>
            <pc:docMk/>
            <pc:sldMk cId="612857059" sldId="561"/>
            <ac:spMk id="7" creationId="{E7E0B05E-79CA-2BC9-7B11-4E224CC33EC2}"/>
          </ac:spMkLst>
        </pc:spChg>
        <pc:spChg chg="add del">
          <ac:chgData name="Constance Rudnicki" userId="e53d1bcb-03c7-460f-8510-a91d4b49b8bb" providerId="ADAL" clId="{FF292746-EC4F-47C5-B78F-417394B8EA56}" dt="2022-06-15T19:39:56.361" v="4520" actId="26606"/>
          <ac:spMkLst>
            <pc:docMk/>
            <pc:sldMk cId="612857059" sldId="561"/>
            <ac:spMk id="24" creationId="{4FAE1107-CEC3-4041-8BAA-CDB6F6759B35}"/>
          </ac:spMkLst>
        </pc:spChg>
        <pc:spChg chg="add del">
          <ac:chgData name="Constance Rudnicki" userId="e53d1bcb-03c7-460f-8510-a91d4b49b8bb" providerId="ADAL" clId="{FF292746-EC4F-47C5-B78F-417394B8EA56}" dt="2022-06-30T19:29:16.132" v="4869" actId="26606"/>
          <ac:spMkLst>
            <pc:docMk/>
            <pc:sldMk cId="612857059" sldId="561"/>
            <ac:spMk id="31" creationId="{C1A9B9E1-AE3D-4F69-9670-71C92ED1BCEE}"/>
          </ac:spMkLst>
        </pc:spChg>
        <pc:spChg chg="add">
          <ac:chgData name="Constance Rudnicki" userId="e53d1bcb-03c7-460f-8510-a91d4b49b8bb" providerId="ADAL" clId="{FF292746-EC4F-47C5-B78F-417394B8EA56}" dt="2022-06-30T19:29:16.132" v="4869" actId="26606"/>
          <ac:spMkLst>
            <pc:docMk/>
            <pc:sldMk cId="612857059" sldId="561"/>
            <ac:spMk id="38" creationId="{4FAE1107-CEC3-4041-8BAA-CDB6F6759B35}"/>
          </ac:spMkLst>
        </pc:spChg>
        <pc:picChg chg="add del mod ord">
          <ac:chgData name="Constance Rudnicki" userId="e53d1bcb-03c7-460f-8510-a91d4b49b8bb" providerId="ADAL" clId="{FF292746-EC4F-47C5-B78F-417394B8EA56}" dt="2022-06-15T19:39:56.361" v="4520" actId="26606"/>
          <ac:picMkLst>
            <pc:docMk/>
            <pc:sldMk cId="612857059" sldId="561"/>
            <ac:picMk id="19" creationId="{35759DDB-5601-80FB-ADF2-0891F0C3DCB2}"/>
          </ac:picMkLst>
        </pc:picChg>
        <pc:cxnChg chg="add del">
          <ac:chgData name="Constance Rudnicki" userId="e53d1bcb-03c7-460f-8510-a91d4b49b8bb" providerId="ADAL" clId="{FF292746-EC4F-47C5-B78F-417394B8EA56}" dt="2022-06-15T19:39:56.361" v="4520" actId="26606"/>
          <ac:cxnSpMkLst>
            <pc:docMk/>
            <pc:sldMk cId="612857059" sldId="561"/>
            <ac:cxnSpMk id="26" creationId="{1AEA88FB-F5DD-45CE-AAE1-7B33D0ABDD25}"/>
          </ac:cxnSpMkLst>
        </pc:cxnChg>
        <pc:cxnChg chg="add del">
          <ac:chgData name="Constance Rudnicki" userId="e53d1bcb-03c7-460f-8510-a91d4b49b8bb" providerId="ADAL" clId="{FF292746-EC4F-47C5-B78F-417394B8EA56}" dt="2022-06-30T19:29:16.132" v="4869" actId="26606"/>
          <ac:cxnSpMkLst>
            <pc:docMk/>
            <pc:sldMk cId="612857059" sldId="561"/>
            <ac:cxnSpMk id="33" creationId="{3234ED8A-BEE3-4F34-B45B-731E1E292E3C}"/>
          </ac:cxnSpMkLst>
        </pc:cxnChg>
        <pc:cxnChg chg="add">
          <ac:chgData name="Constance Rudnicki" userId="e53d1bcb-03c7-460f-8510-a91d4b49b8bb" providerId="ADAL" clId="{FF292746-EC4F-47C5-B78F-417394B8EA56}" dt="2022-06-30T19:29:16.132" v="4869" actId="26606"/>
          <ac:cxnSpMkLst>
            <pc:docMk/>
            <pc:sldMk cId="612857059" sldId="561"/>
            <ac:cxnSpMk id="40" creationId="{1AEA88FB-F5DD-45CE-AAE1-7B33D0ABDD25}"/>
          </ac:cxnSpMkLst>
        </pc:cxnChg>
      </pc:sldChg>
      <pc:sldChg chg="ord">
        <pc:chgData name="Constance Rudnicki" userId="e53d1bcb-03c7-460f-8510-a91d4b49b8bb" providerId="ADAL" clId="{FF292746-EC4F-47C5-B78F-417394B8EA56}" dt="2022-06-30T19:35:42.722" v="4900"/>
        <pc:sldMkLst>
          <pc:docMk/>
          <pc:sldMk cId="1322001456" sldId="562"/>
        </pc:sldMkLst>
      </pc:sldChg>
      <pc:sldChg chg="ord">
        <pc:chgData name="Constance Rudnicki" userId="e53d1bcb-03c7-460f-8510-a91d4b49b8bb" providerId="ADAL" clId="{FF292746-EC4F-47C5-B78F-417394B8EA56}" dt="2022-06-06T17:32:29.633" v="1149"/>
        <pc:sldMkLst>
          <pc:docMk/>
          <pc:sldMk cId="1204830893" sldId="563"/>
        </pc:sldMkLst>
      </pc:sldChg>
      <pc:sldChg chg="ord">
        <pc:chgData name="Constance Rudnicki" userId="e53d1bcb-03c7-460f-8510-a91d4b49b8bb" providerId="ADAL" clId="{FF292746-EC4F-47C5-B78F-417394B8EA56}" dt="2022-06-28T19:35:15.047" v="4699"/>
        <pc:sldMkLst>
          <pc:docMk/>
          <pc:sldMk cId="1471887808" sldId="564"/>
        </pc:sldMkLst>
      </pc:sldChg>
      <pc:sldChg chg="addSp delSp modSp del mod ord setBg">
        <pc:chgData name="Constance Rudnicki" userId="e53d1bcb-03c7-460f-8510-a91d4b49b8bb" providerId="ADAL" clId="{FF292746-EC4F-47C5-B78F-417394B8EA56}" dt="2022-06-30T21:30:23.743" v="4932" actId="2696"/>
        <pc:sldMkLst>
          <pc:docMk/>
          <pc:sldMk cId="2075068643" sldId="565"/>
        </pc:sldMkLst>
        <pc:spChg chg="del mod">
          <ac:chgData name="Constance Rudnicki" userId="e53d1bcb-03c7-460f-8510-a91d4b49b8bb" providerId="ADAL" clId="{FF292746-EC4F-47C5-B78F-417394B8EA56}" dt="2022-06-03T19:43:42.508" v="13" actId="21"/>
          <ac:spMkLst>
            <pc:docMk/>
            <pc:sldMk cId="2075068643" sldId="565"/>
            <ac:spMk id="2" creationId="{4E4084F4-4026-0528-FE3B-832F02133123}"/>
          </ac:spMkLst>
        </pc:spChg>
        <pc:spChg chg="del mod">
          <ac:chgData name="Constance Rudnicki" userId="e53d1bcb-03c7-460f-8510-a91d4b49b8bb" providerId="ADAL" clId="{FF292746-EC4F-47C5-B78F-417394B8EA56}" dt="2022-06-03T19:43:37.202" v="12" actId="21"/>
          <ac:spMkLst>
            <pc:docMk/>
            <pc:sldMk cId="2075068643" sldId="565"/>
            <ac:spMk id="3" creationId="{27F4C3CE-B203-ABEE-1A08-A4602A798B6D}"/>
          </ac:spMkLst>
        </pc:spChg>
        <pc:spChg chg="mod">
          <ac:chgData name="Constance Rudnicki" userId="e53d1bcb-03c7-460f-8510-a91d4b49b8bb" providerId="ADAL" clId="{FF292746-EC4F-47C5-B78F-417394B8EA56}" dt="2022-06-03T19:42:06.257" v="6" actId="26606"/>
          <ac:spMkLst>
            <pc:docMk/>
            <pc:sldMk cId="2075068643" sldId="565"/>
            <ac:spMk id="4" creationId="{78221D7C-27FD-0AB3-0648-3ADFC7D94051}"/>
          </ac:spMkLst>
        </pc:spChg>
        <pc:spChg chg="add del">
          <ac:chgData name="Constance Rudnicki" userId="e53d1bcb-03c7-460f-8510-a91d4b49b8bb" providerId="ADAL" clId="{FF292746-EC4F-47C5-B78F-417394B8EA56}" dt="2022-06-03T19:42:29.989" v="9" actId="26606"/>
          <ac:spMkLst>
            <pc:docMk/>
            <pc:sldMk cId="2075068643" sldId="565"/>
            <ac:spMk id="5127" creationId="{C61657BD-3333-446A-A16A-CBDC77C8E559}"/>
          </ac:spMkLst>
        </pc:spChg>
        <pc:spChg chg="add del">
          <ac:chgData name="Constance Rudnicki" userId="e53d1bcb-03c7-460f-8510-a91d4b49b8bb" providerId="ADAL" clId="{FF292746-EC4F-47C5-B78F-417394B8EA56}" dt="2022-06-03T19:42:29.989" v="9" actId="26606"/>
          <ac:spMkLst>
            <pc:docMk/>
            <pc:sldMk cId="2075068643" sldId="565"/>
            <ac:spMk id="5129" creationId="{52CAFF06-4D3A-42A5-8614-B1FA47EA0F6D}"/>
          </ac:spMkLst>
        </pc:spChg>
        <pc:spChg chg="add">
          <ac:chgData name="Constance Rudnicki" userId="e53d1bcb-03c7-460f-8510-a91d4b49b8bb" providerId="ADAL" clId="{FF292746-EC4F-47C5-B78F-417394B8EA56}" dt="2022-06-03T19:42:29.989" v="9" actId="26606"/>
          <ac:spMkLst>
            <pc:docMk/>
            <pc:sldMk cId="2075068643" sldId="565"/>
            <ac:spMk id="5134" creationId="{4FED3B73-CF89-479C-B15F-F30CF2E10D98}"/>
          </ac:spMkLst>
        </pc:spChg>
        <pc:picChg chg="add mod ord">
          <ac:chgData name="Constance Rudnicki" userId="e53d1bcb-03c7-460f-8510-a91d4b49b8bb" providerId="ADAL" clId="{FF292746-EC4F-47C5-B78F-417394B8EA56}" dt="2022-06-03T19:42:29.989" v="9" actId="26606"/>
          <ac:picMkLst>
            <pc:docMk/>
            <pc:sldMk cId="2075068643" sldId="565"/>
            <ac:picMk id="5122" creationId="{6C4784B3-F070-675D-5BD7-2136B5E55EFF}"/>
          </ac:picMkLst>
        </pc:picChg>
        <pc:picChg chg="add mod ord">
          <ac:chgData name="Constance Rudnicki" userId="e53d1bcb-03c7-460f-8510-a91d4b49b8bb" providerId="ADAL" clId="{FF292746-EC4F-47C5-B78F-417394B8EA56}" dt="2022-06-03T19:42:29.989" v="9" actId="26606"/>
          <ac:picMkLst>
            <pc:docMk/>
            <pc:sldMk cId="2075068643" sldId="565"/>
            <ac:picMk id="5123" creationId="{F2F9BBAF-6028-ADA3-6B5C-2B37707B4A99}"/>
          </ac:picMkLst>
        </pc:picChg>
      </pc:sldChg>
      <pc:sldChg chg="addSp delSp modSp mod ord">
        <pc:chgData name="Constance Rudnicki" userId="e53d1bcb-03c7-460f-8510-a91d4b49b8bb" providerId="ADAL" clId="{FF292746-EC4F-47C5-B78F-417394B8EA56}" dt="2022-06-15T19:37:59.127" v="4511" actId="14100"/>
        <pc:sldMkLst>
          <pc:docMk/>
          <pc:sldMk cId="406589054" sldId="566"/>
        </pc:sldMkLst>
        <pc:spChg chg="mod ord">
          <ac:chgData name="Constance Rudnicki" userId="e53d1bcb-03c7-460f-8510-a91d4b49b8bb" providerId="ADAL" clId="{FF292746-EC4F-47C5-B78F-417394B8EA56}" dt="2022-06-09T18:27:37.445" v="3880" actId="27636"/>
          <ac:spMkLst>
            <pc:docMk/>
            <pc:sldMk cId="406589054" sldId="566"/>
            <ac:spMk id="3" creationId="{46AA4DF9-F771-2764-C93E-9806CD305B1B}"/>
          </ac:spMkLst>
        </pc:spChg>
        <pc:spChg chg="mod">
          <ac:chgData name="Constance Rudnicki" userId="e53d1bcb-03c7-460f-8510-a91d4b49b8bb" providerId="ADAL" clId="{FF292746-EC4F-47C5-B78F-417394B8EA56}" dt="2022-06-09T21:05:11.038" v="3926" actId="27636"/>
          <ac:spMkLst>
            <pc:docMk/>
            <pc:sldMk cId="406589054" sldId="566"/>
            <ac:spMk id="4" creationId="{8D83CDA2-B314-BD0C-9D63-EA2ED51B7913}"/>
          </ac:spMkLst>
        </pc:spChg>
        <pc:spChg chg="add del mod">
          <ac:chgData name="Constance Rudnicki" userId="e53d1bcb-03c7-460f-8510-a91d4b49b8bb" providerId="ADAL" clId="{FF292746-EC4F-47C5-B78F-417394B8EA56}" dt="2022-06-06T17:09:17.850" v="1056" actId="21"/>
          <ac:spMkLst>
            <pc:docMk/>
            <pc:sldMk cId="406589054" sldId="566"/>
            <ac:spMk id="5" creationId="{4EBF8CFA-8962-CCFF-9934-726488035BAE}"/>
          </ac:spMkLst>
        </pc:spChg>
        <pc:spChg chg="add del mod ord">
          <ac:chgData name="Constance Rudnicki" userId="e53d1bcb-03c7-460f-8510-a91d4b49b8bb" providerId="ADAL" clId="{FF292746-EC4F-47C5-B78F-417394B8EA56}" dt="2022-06-06T17:09:43.262" v="1062" actId="21"/>
          <ac:spMkLst>
            <pc:docMk/>
            <pc:sldMk cId="406589054" sldId="566"/>
            <ac:spMk id="9" creationId="{814EBAC9-5B04-24A0-C19B-A137A80FBE08}"/>
          </ac:spMkLst>
        </pc:spChg>
        <pc:picChg chg="add del mod">
          <ac:chgData name="Constance Rudnicki" userId="e53d1bcb-03c7-460f-8510-a91d4b49b8bb" providerId="ADAL" clId="{FF292746-EC4F-47C5-B78F-417394B8EA56}" dt="2022-06-15T19:37:59.127" v="4511" actId="14100"/>
          <ac:picMkLst>
            <pc:docMk/>
            <pc:sldMk cId="406589054" sldId="566"/>
            <ac:picMk id="6" creationId="{9750D4E4-9E01-C18D-403A-647499632B4F}"/>
          </ac:picMkLst>
        </pc:picChg>
      </pc:sldChg>
      <pc:sldChg chg="modSp mod ord">
        <pc:chgData name="Constance Rudnicki" userId="e53d1bcb-03c7-460f-8510-a91d4b49b8bb" providerId="ADAL" clId="{FF292746-EC4F-47C5-B78F-417394B8EA56}" dt="2022-06-09T21:05:46.715" v="3928" actId="20577"/>
        <pc:sldMkLst>
          <pc:docMk/>
          <pc:sldMk cId="414114836" sldId="567"/>
        </pc:sldMkLst>
        <pc:spChg chg="mod">
          <ac:chgData name="Constance Rudnicki" userId="e53d1bcb-03c7-460f-8510-a91d4b49b8bb" providerId="ADAL" clId="{FF292746-EC4F-47C5-B78F-417394B8EA56}" dt="2022-06-09T21:05:46.715" v="3928" actId="20577"/>
          <ac:spMkLst>
            <pc:docMk/>
            <pc:sldMk cId="414114836" sldId="567"/>
            <ac:spMk id="3" creationId="{46AA4DF9-F771-2764-C93E-9806CD305B1B}"/>
          </ac:spMkLst>
        </pc:spChg>
        <pc:spChg chg="mod">
          <ac:chgData name="Constance Rudnicki" userId="e53d1bcb-03c7-460f-8510-a91d4b49b8bb" providerId="ADAL" clId="{FF292746-EC4F-47C5-B78F-417394B8EA56}" dt="2022-06-07T19:12:17.810" v="1854" actId="255"/>
          <ac:spMkLst>
            <pc:docMk/>
            <pc:sldMk cId="414114836" sldId="567"/>
            <ac:spMk id="4" creationId="{8D83CDA2-B314-BD0C-9D63-EA2ED51B7913}"/>
          </ac:spMkLst>
        </pc:spChg>
        <pc:picChg chg="mod">
          <ac:chgData name="Constance Rudnicki" userId="e53d1bcb-03c7-460f-8510-a91d4b49b8bb" providerId="ADAL" clId="{FF292746-EC4F-47C5-B78F-417394B8EA56}" dt="2022-06-07T19:06:37.817" v="1840" actId="1076"/>
          <ac:picMkLst>
            <pc:docMk/>
            <pc:sldMk cId="414114836" sldId="567"/>
            <ac:picMk id="6" creationId="{4E73D41C-C673-B3D4-5C3C-709ED807E018}"/>
          </ac:picMkLst>
        </pc:picChg>
      </pc:sldChg>
      <pc:sldChg chg="delSp modSp mod ord">
        <pc:chgData name="Constance Rudnicki" userId="e53d1bcb-03c7-460f-8510-a91d4b49b8bb" providerId="ADAL" clId="{FF292746-EC4F-47C5-B78F-417394B8EA56}" dt="2022-06-30T19:24:33.201" v="4780" actId="20577"/>
        <pc:sldMkLst>
          <pc:docMk/>
          <pc:sldMk cId="4136453864" sldId="568"/>
        </pc:sldMkLst>
        <pc:spChg chg="mod">
          <ac:chgData name="Constance Rudnicki" userId="e53d1bcb-03c7-460f-8510-a91d4b49b8bb" providerId="ADAL" clId="{FF292746-EC4F-47C5-B78F-417394B8EA56}" dt="2022-06-30T19:24:13.662" v="4718" actId="20577"/>
          <ac:spMkLst>
            <pc:docMk/>
            <pc:sldMk cId="4136453864" sldId="568"/>
            <ac:spMk id="3" creationId="{853D7978-57E2-B569-163C-F0803A536E0D}"/>
          </ac:spMkLst>
        </pc:spChg>
        <pc:spChg chg="mod">
          <ac:chgData name="Constance Rudnicki" userId="e53d1bcb-03c7-460f-8510-a91d4b49b8bb" providerId="ADAL" clId="{FF292746-EC4F-47C5-B78F-417394B8EA56}" dt="2022-06-30T19:24:33.201" v="4780" actId="20577"/>
          <ac:spMkLst>
            <pc:docMk/>
            <pc:sldMk cId="4136453864" sldId="568"/>
            <ac:spMk id="4" creationId="{64AC7D67-BB3E-6E0A-AA26-441861099BD6}"/>
          </ac:spMkLst>
        </pc:spChg>
        <pc:spChg chg="del">
          <ac:chgData name="Constance Rudnicki" userId="e53d1bcb-03c7-460f-8510-a91d4b49b8bb" providerId="ADAL" clId="{FF292746-EC4F-47C5-B78F-417394B8EA56}" dt="2022-06-10T15:57:46.817" v="4508" actId="21"/>
          <ac:spMkLst>
            <pc:docMk/>
            <pc:sldMk cId="4136453864" sldId="568"/>
            <ac:spMk id="6" creationId="{0C86CD7E-38AF-F015-8C4A-FAD44061441C}"/>
          </ac:spMkLst>
        </pc:spChg>
      </pc:sldChg>
      <pc:sldChg chg="addSp delSp modSp mod ord">
        <pc:chgData name="Constance Rudnicki" userId="e53d1bcb-03c7-460f-8510-a91d4b49b8bb" providerId="ADAL" clId="{FF292746-EC4F-47C5-B78F-417394B8EA56}" dt="2022-06-30T19:29:35.554" v="4871"/>
        <pc:sldMkLst>
          <pc:docMk/>
          <pc:sldMk cId="1268125506" sldId="569"/>
        </pc:sldMkLst>
        <pc:spChg chg="mod">
          <ac:chgData name="Constance Rudnicki" userId="e53d1bcb-03c7-460f-8510-a91d4b49b8bb" providerId="ADAL" clId="{FF292746-EC4F-47C5-B78F-417394B8EA56}" dt="2022-06-09T18:31:03.305" v="3892" actId="27636"/>
          <ac:spMkLst>
            <pc:docMk/>
            <pc:sldMk cId="1268125506" sldId="569"/>
            <ac:spMk id="3" creationId="{7F9E1290-BD07-17B2-55A6-D12A5BCE77E7}"/>
          </ac:spMkLst>
        </pc:spChg>
        <pc:spChg chg="mod ord">
          <ac:chgData name="Constance Rudnicki" userId="e53d1bcb-03c7-460f-8510-a91d4b49b8bb" providerId="ADAL" clId="{FF292746-EC4F-47C5-B78F-417394B8EA56}" dt="2022-06-30T19:16:46.885" v="4711" actId="27636"/>
          <ac:spMkLst>
            <pc:docMk/>
            <pc:sldMk cId="1268125506" sldId="569"/>
            <ac:spMk id="4" creationId="{DBA830F4-F5C7-9D62-9C52-A894E48A6359}"/>
          </ac:spMkLst>
        </pc:spChg>
        <pc:spChg chg="mod">
          <ac:chgData name="Constance Rudnicki" userId="e53d1bcb-03c7-460f-8510-a91d4b49b8bb" providerId="ADAL" clId="{FF292746-EC4F-47C5-B78F-417394B8EA56}" dt="2022-06-06T17:22:35.772" v="1083" actId="26606"/>
          <ac:spMkLst>
            <pc:docMk/>
            <pc:sldMk cId="1268125506" sldId="569"/>
            <ac:spMk id="7" creationId="{96D2FDE1-21D6-C2D3-B73D-93A8D9E2A99D}"/>
          </ac:spMkLst>
        </pc:spChg>
        <pc:spChg chg="add del">
          <ac:chgData name="Constance Rudnicki" userId="e53d1bcb-03c7-460f-8510-a91d4b49b8bb" providerId="ADAL" clId="{FF292746-EC4F-47C5-B78F-417394B8EA56}" dt="2022-06-06T17:22:40.222" v="1086" actId="26606"/>
          <ac:spMkLst>
            <pc:docMk/>
            <pc:sldMk cId="1268125506" sldId="569"/>
            <ac:spMk id="16" creationId="{319E6BB3-DF2B-4751-97C5-B3DB949AED9A}"/>
          </ac:spMkLst>
        </pc:spChg>
        <pc:spChg chg="add del">
          <ac:chgData name="Constance Rudnicki" userId="e53d1bcb-03c7-460f-8510-a91d4b49b8bb" providerId="ADAL" clId="{FF292746-EC4F-47C5-B78F-417394B8EA56}" dt="2022-06-06T17:22:15.237" v="1069" actId="26606"/>
          <ac:spMkLst>
            <pc:docMk/>
            <pc:sldMk cId="1268125506" sldId="569"/>
            <ac:spMk id="25" creationId="{CBDDD243-ED5F-4896-B18B-ABCF4B7E12C9}"/>
          </ac:spMkLst>
        </pc:spChg>
        <pc:spChg chg="add del">
          <ac:chgData name="Constance Rudnicki" userId="e53d1bcb-03c7-460f-8510-a91d4b49b8bb" providerId="ADAL" clId="{FF292746-EC4F-47C5-B78F-417394B8EA56}" dt="2022-06-06T17:22:15.237" v="1069" actId="26606"/>
          <ac:spMkLst>
            <pc:docMk/>
            <pc:sldMk cId="1268125506" sldId="569"/>
            <ac:spMk id="27" creationId="{319E6BB3-DF2B-4751-97C5-B3DB949AED9A}"/>
          </ac:spMkLst>
        </pc:spChg>
        <pc:spChg chg="add del">
          <ac:chgData name="Constance Rudnicki" userId="e53d1bcb-03c7-460f-8510-a91d4b49b8bb" providerId="ADAL" clId="{FF292746-EC4F-47C5-B78F-417394B8EA56}" dt="2022-06-06T17:22:21.187" v="1073" actId="26606"/>
          <ac:spMkLst>
            <pc:docMk/>
            <pc:sldMk cId="1268125506" sldId="569"/>
            <ac:spMk id="34" creationId="{81AEB8A9-B768-4E30-BA55-D919E6687343}"/>
          </ac:spMkLst>
        </pc:spChg>
        <pc:spChg chg="add del">
          <ac:chgData name="Constance Rudnicki" userId="e53d1bcb-03c7-460f-8510-a91d4b49b8bb" providerId="ADAL" clId="{FF292746-EC4F-47C5-B78F-417394B8EA56}" dt="2022-06-06T17:22:24.008" v="1075" actId="26606"/>
          <ac:spMkLst>
            <pc:docMk/>
            <pc:sldMk cId="1268125506" sldId="569"/>
            <ac:spMk id="37" creationId="{319E6BB3-DF2B-4751-97C5-B3DB949AED9A}"/>
          </ac:spMkLst>
        </pc:spChg>
        <pc:spChg chg="add del">
          <ac:chgData name="Constance Rudnicki" userId="e53d1bcb-03c7-460f-8510-a91d4b49b8bb" providerId="ADAL" clId="{FF292746-EC4F-47C5-B78F-417394B8EA56}" dt="2022-06-06T17:22:31.705" v="1081" actId="26606"/>
          <ac:spMkLst>
            <pc:docMk/>
            <pc:sldMk cId="1268125506" sldId="569"/>
            <ac:spMk id="45" creationId="{CA4D39DB-AFA4-47BA-A7F2-13A71D210C66}"/>
          </ac:spMkLst>
        </pc:spChg>
        <pc:spChg chg="add del">
          <ac:chgData name="Constance Rudnicki" userId="e53d1bcb-03c7-460f-8510-a91d4b49b8bb" providerId="ADAL" clId="{FF292746-EC4F-47C5-B78F-417394B8EA56}" dt="2022-06-06T17:22:35.772" v="1083" actId="26606"/>
          <ac:spMkLst>
            <pc:docMk/>
            <pc:sldMk cId="1268125506" sldId="569"/>
            <ac:spMk id="48" creationId="{4038CB10-1F5C-4D54-9DF7-12586DE5B007}"/>
          </ac:spMkLst>
        </pc:spChg>
        <pc:spChg chg="add del">
          <ac:chgData name="Constance Rudnicki" userId="e53d1bcb-03c7-460f-8510-a91d4b49b8bb" providerId="ADAL" clId="{FF292746-EC4F-47C5-B78F-417394B8EA56}" dt="2022-06-06T17:22:35.772" v="1083" actId="26606"/>
          <ac:spMkLst>
            <pc:docMk/>
            <pc:sldMk cId="1268125506" sldId="569"/>
            <ac:spMk id="49" creationId="{73ED6512-6858-4552-B699-9A97FE9A4EA2}"/>
          </ac:spMkLst>
        </pc:spChg>
        <pc:spChg chg="add del">
          <ac:chgData name="Constance Rudnicki" userId="e53d1bcb-03c7-460f-8510-a91d4b49b8bb" providerId="ADAL" clId="{FF292746-EC4F-47C5-B78F-417394B8EA56}" dt="2022-06-06T17:22:40.215" v="1085" actId="26606"/>
          <ac:spMkLst>
            <pc:docMk/>
            <pc:sldMk cId="1268125506" sldId="569"/>
            <ac:spMk id="52" creationId="{CA4D39DB-AFA4-47BA-A7F2-13A71D210C66}"/>
          </ac:spMkLst>
        </pc:spChg>
        <pc:spChg chg="add">
          <ac:chgData name="Constance Rudnicki" userId="e53d1bcb-03c7-460f-8510-a91d4b49b8bb" providerId="ADAL" clId="{FF292746-EC4F-47C5-B78F-417394B8EA56}" dt="2022-06-06T17:22:40.222" v="1086" actId="26606"/>
          <ac:spMkLst>
            <pc:docMk/>
            <pc:sldMk cId="1268125506" sldId="569"/>
            <ac:spMk id="55" creationId="{CBDDD243-ED5F-4896-B18B-ABCF4B7E12C9}"/>
          </ac:spMkLst>
        </pc:spChg>
        <pc:spChg chg="add">
          <ac:chgData name="Constance Rudnicki" userId="e53d1bcb-03c7-460f-8510-a91d4b49b8bb" providerId="ADAL" clId="{FF292746-EC4F-47C5-B78F-417394B8EA56}" dt="2022-06-06T17:22:40.222" v="1086" actId="26606"/>
          <ac:spMkLst>
            <pc:docMk/>
            <pc:sldMk cId="1268125506" sldId="569"/>
            <ac:spMk id="56" creationId="{319E6BB3-DF2B-4751-97C5-B3DB949AED9A}"/>
          </ac:spMkLst>
        </pc:spChg>
        <pc:picChg chg="mod">
          <ac:chgData name="Constance Rudnicki" userId="e53d1bcb-03c7-460f-8510-a91d4b49b8bb" providerId="ADAL" clId="{FF292746-EC4F-47C5-B78F-417394B8EA56}" dt="2022-06-06T17:22:55.280" v="1088" actId="1076"/>
          <ac:picMkLst>
            <pc:docMk/>
            <pc:sldMk cId="1268125506" sldId="569"/>
            <ac:picMk id="9" creationId="{D5AC3E94-C73B-8D7C-B600-4919629BDA85}"/>
          </ac:picMkLst>
        </pc:picChg>
        <pc:cxnChg chg="add del">
          <ac:chgData name="Constance Rudnicki" userId="e53d1bcb-03c7-460f-8510-a91d4b49b8bb" providerId="ADAL" clId="{FF292746-EC4F-47C5-B78F-417394B8EA56}" dt="2022-06-06T17:22:40.222" v="1086" actId="26606"/>
          <ac:cxnSpMkLst>
            <pc:docMk/>
            <pc:sldMk cId="1268125506" sldId="569"/>
            <ac:cxnSpMk id="14" creationId="{9200C8B5-FB5A-4F8B-A9BD-693C051418A3}"/>
          </ac:cxnSpMkLst>
        </pc:cxnChg>
        <pc:cxnChg chg="add del">
          <ac:chgData name="Constance Rudnicki" userId="e53d1bcb-03c7-460f-8510-a91d4b49b8bb" providerId="ADAL" clId="{FF292746-EC4F-47C5-B78F-417394B8EA56}" dt="2022-06-06T17:22:40.222" v="1086" actId="26606"/>
          <ac:cxnSpMkLst>
            <pc:docMk/>
            <pc:sldMk cId="1268125506" sldId="569"/>
            <ac:cxnSpMk id="18" creationId="{A61721DD-D110-44EE-82A7-D56AB687E614}"/>
          </ac:cxnSpMkLst>
        </pc:cxnChg>
        <pc:cxnChg chg="add del">
          <ac:chgData name="Constance Rudnicki" userId="e53d1bcb-03c7-460f-8510-a91d4b49b8bb" providerId="ADAL" clId="{FF292746-EC4F-47C5-B78F-417394B8EA56}" dt="2022-06-06T17:22:11.642" v="1067" actId="26606"/>
          <ac:cxnSpMkLst>
            <pc:docMk/>
            <pc:sldMk cId="1268125506" sldId="569"/>
            <ac:cxnSpMk id="23" creationId="{15F1CC53-719A-4763-BF30-5E25A63CEF3C}"/>
          </ac:cxnSpMkLst>
        </pc:cxnChg>
        <pc:cxnChg chg="add del">
          <ac:chgData name="Constance Rudnicki" userId="e53d1bcb-03c7-460f-8510-a91d4b49b8bb" providerId="ADAL" clId="{FF292746-EC4F-47C5-B78F-417394B8EA56}" dt="2022-06-06T17:22:15.237" v="1069" actId="26606"/>
          <ac:cxnSpMkLst>
            <pc:docMk/>
            <pc:sldMk cId="1268125506" sldId="569"/>
            <ac:cxnSpMk id="26" creationId="{9200C8B5-FB5A-4F8B-A9BD-693C051418A3}"/>
          </ac:cxnSpMkLst>
        </pc:cxnChg>
        <pc:cxnChg chg="add del">
          <ac:chgData name="Constance Rudnicki" userId="e53d1bcb-03c7-460f-8510-a91d4b49b8bb" providerId="ADAL" clId="{FF292746-EC4F-47C5-B78F-417394B8EA56}" dt="2022-06-06T17:22:15.237" v="1069" actId="26606"/>
          <ac:cxnSpMkLst>
            <pc:docMk/>
            <pc:sldMk cId="1268125506" sldId="569"/>
            <ac:cxnSpMk id="29" creationId="{A61721DD-D110-44EE-82A7-D56AB687E614}"/>
          </ac:cxnSpMkLst>
        </pc:cxnChg>
        <pc:cxnChg chg="add del">
          <ac:chgData name="Constance Rudnicki" userId="e53d1bcb-03c7-460f-8510-a91d4b49b8bb" providerId="ADAL" clId="{FF292746-EC4F-47C5-B78F-417394B8EA56}" dt="2022-06-06T17:22:19.318" v="1071" actId="26606"/>
          <ac:cxnSpMkLst>
            <pc:docMk/>
            <pc:sldMk cId="1268125506" sldId="569"/>
            <ac:cxnSpMk id="31" creationId="{9200C8B5-FB5A-4F8B-A9BD-693C051418A3}"/>
          </ac:cxnSpMkLst>
        </pc:cxnChg>
        <pc:cxnChg chg="add del">
          <ac:chgData name="Constance Rudnicki" userId="e53d1bcb-03c7-460f-8510-a91d4b49b8bb" providerId="ADAL" clId="{FF292746-EC4F-47C5-B78F-417394B8EA56}" dt="2022-06-06T17:22:21.187" v="1073" actId="26606"/>
          <ac:cxnSpMkLst>
            <pc:docMk/>
            <pc:sldMk cId="1268125506" sldId="569"/>
            <ac:cxnSpMk id="33" creationId="{9200C8B5-FB5A-4F8B-A9BD-693C051418A3}"/>
          </ac:cxnSpMkLst>
        </pc:cxnChg>
        <pc:cxnChg chg="add del">
          <ac:chgData name="Constance Rudnicki" userId="e53d1bcb-03c7-460f-8510-a91d4b49b8bb" providerId="ADAL" clId="{FF292746-EC4F-47C5-B78F-417394B8EA56}" dt="2022-06-06T17:22:24.008" v="1075" actId="26606"/>
          <ac:cxnSpMkLst>
            <pc:docMk/>
            <pc:sldMk cId="1268125506" sldId="569"/>
            <ac:cxnSpMk id="36" creationId="{9200C8B5-FB5A-4F8B-A9BD-693C051418A3}"/>
          </ac:cxnSpMkLst>
        </pc:cxnChg>
        <pc:cxnChg chg="add del">
          <ac:chgData name="Constance Rudnicki" userId="e53d1bcb-03c7-460f-8510-a91d4b49b8bb" providerId="ADAL" clId="{FF292746-EC4F-47C5-B78F-417394B8EA56}" dt="2022-06-06T17:22:24.008" v="1075" actId="26606"/>
          <ac:cxnSpMkLst>
            <pc:docMk/>
            <pc:sldMk cId="1268125506" sldId="569"/>
            <ac:cxnSpMk id="38" creationId="{A61721DD-D110-44EE-82A7-D56AB687E614}"/>
          </ac:cxnSpMkLst>
        </pc:cxnChg>
        <pc:cxnChg chg="add del">
          <ac:chgData name="Constance Rudnicki" userId="e53d1bcb-03c7-460f-8510-a91d4b49b8bb" providerId="ADAL" clId="{FF292746-EC4F-47C5-B78F-417394B8EA56}" dt="2022-06-06T17:22:28" v="1077" actId="26606"/>
          <ac:cxnSpMkLst>
            <pc:docMk/>
            <pc:sldMk cId="1268125506" sldId="569"/>
            <ac:cxnSpMk id="40" creationId="{9200C8B5-FB5A-4F8B-A9BD-693C051418A3}"/>
          </ac:cxnSpMkLst>
        </pc:cxnChg>
        <pc:cxnChg chg="add del">
          <ac:chgData name="Constance Rudnicki" userId="e53d1bcb-03c7-460f-8510-a91d4b49b8bb" providerId="ADAL" clId="{FF292746-EC4F-47C5-B78F-417394B8EA56}" dt="2022-06-06T17:22:30.264" v="1079" actId="26606"/>
          <ac:cxnSpMkLst>
            <pc:docMk/>
            <pc:sldMk cId="1268125506" sldId="569"/>
            <ac:cxnSpMk id="42" creationId="{15F1CC53-719A-4763-BF30-5E25A63CEF3C}"/>
          </ac:cxnSpMkLst>
        </pc:cxnChg>
        <pc:cxnChg chg="add del">
          <ac:chgData name="Constance Rudnicki" userId="e53d1bcb-03c7-460f-8510-a91d4b49b8bb" providerId="ADAL" clId="{FF292746-EC4F-47C5-B78F-417394B8EA56}" dt="2022-06-06T17:22:31.705" v="1081" actId="26606"/>
          <ac:cxnSpMkLst>
            <pc:docMk/>
            <pc:sldMk cId="1268125506" sldId="569"/>
            <ac:cxnSpMk id="44" creationId="{9200C8B5-FB5A-4F8B-A9BD-693C051418A3}"/>
          </ac:cxnSpMkLst>
        </pc:cxnChg>
        <pc:cxnChg chg="add del">
          <ac:chgData name="Constance Rudnicki" userId="e53d1bcb-03c7-460f-8510-a91d4b49b8bb" providerId="ADAL" clId="{FF292746-EC4F-47C5-B78F-417394B8EA56}" dt="2022-06-06T17:22:35.772" v="1083" actId="26606"/>
          <ac:cxnSpMkLst>
            <pc:docMk/>
            <pc:sldMk cId="1268125506" sldId="569"/>
            <ac:cxnSpMk id="47" creationId="{15F1CC53-719A-4763-BF30-5E25A63CEF3C}"/>
          </ac:cxnSpMkLst>
        </pc:cxnChg>
        <pc:cxnChg chg="add del">
          <ac:chgData name="Constance Rudnicki" userId="e53d1bcb-03c7-460f-8510-a91d4b49b8bb" providerId="ADAL" clId="{FF292746-EC4F-47C5-B78F-417394B8EA56}" dt="2022-06-06T17:22:40.215" v="1085" actId="26606"/>
          <ac:cxnSpMkLst>
            <pc:docMk/>
            <pc:sldMk cId="1268125506" sldId="569"/>
            <ac:cxnSpMk id="51" creationId="{9200C8B5-FB5A-4F8B-A9BD-693C051418A3}"/>
          </ac:cxnSpMkLst>
        </pc:cxnChg>
        <pc:cxnChg chg="add">
          <ac:chgData name="Constance Rudnicki" userId="e53d1bcb-03c7-460f-8510-a91d4b49b8bb" providerId="ADAL" clId="{FF292746-EC4F-47C5-B78F-417394B8EA56}" dt="2022-06-06T17:22:40.222" v="1086" actId="26606"/>
          <ac:cxnSpMkLst>
            <pc:docMk/>
            <pc:sldMk cId="1268125506" sldId="569"/>
            <ac:cxnSpMk id="54" creationId="{9200C8B5-FB5A-4F8B-A9BD-693C051418A3}"/>
          </ac:cxnSpMkLst>
        </pc:cxnChg>
        <pc:cxnChg chg="add">
          <ac:chgData name="Constance Rudnicki" userId="e53d1bcb-03c7-460f-8510-a91d4b49b8bb" providerId="ADAL" clId="{FF292746-EC4F-47C5-B78F-417394B8EA56}" dt="2022-06-06T17:22:40.222" v="1086" actId="26606"/>
          <ac:cxnSpMkLst>
            <pc:docMk/>
            <pc:sldMk cId="1268125506" sldId="569"/>
            <ac:cxnSpMk id="57" creationId="{A61721DD-D110-44EE-82A7-D56AB687E614}"/>
          </ac:cxnSpMkLst>
        </pc:cxnChg>
      </pc:sldChg>
      <pc:sldChg chg="del">
        <pc:chgData name="Constance Rudnicki" userId="e53d1bcb-03c7-460f-8510-a91d4b49b8bb" providerId="ADAL" clId="{FF292746-EC4F-47C5-B78F-417394B8EA56}" dt="2022-06-03T19:32:50.587" v="4" actId="2696"/>
        <pc:sldMkLst>
          <pc:docMk/>
          <pc:sldMk cId="3972697472" sldId="571"/>
        </pc:sldMkLst>
      </pc:sldChg>
      <pc:sldChg chg="addSp delSp modSp mod ord">
        <pc:chgData name="Constance Rudnicki" userId="e53d1bcb-03c7-460f-8510-a91d4b49b8bb" providerId="ADAL" clId="{FF292746-EC4F-47C5-B78F-417394B8EA56}" dt="2022-06-16T19:15:51.806" v="4533" actId="20577"/>
        <pc:sldMkLst>
          <pc:docMk/>
          <pc:sldMk cId="983001712" sldId="572"/>
        </pc:sldMkLst>
        <pc:spChg chg="mod">
          <ac:chgData name="Constance Rudnicki" userId="e53d1bcb-03c7-460f-8510-a91d4b49b8bb" providerId="ADAL" clId="{FF292746-EC4F-47C5-B78F-417394B8EA56}" dt="2022-06-16T19:15:51.806" v="4533" actId="20577"/>
          <ac:spMkLst>
            <pc:docMk/>
            <pc:sldMk cId="983001712" sldId="572"/>
            <ac:spMk id="3" creationId="{FEBEAE5A-E81A-76DE-8219-A562A822AAE7}"/>
          </ac:spMkLst>
        </pc:spChg>
        <pc:spChg chg="mod ord">
          <ac:chgData name="Constance Rudnicki" userId="e53d1bcb-03c7-460f-8510-a91d4b49b8bb" providerId="ADAL" clId="{FF292746-EC4F-47C5-B78F-417394B8EA56}" dt="2022-06-06T16:42:46.562" v="881" actId="26606"/>
          <ac:spMkLst>
            <pc:docMk/>
            <pc:sldMk cId="983001712" sldId="572"/>
            <ac:spMk id="7" creationId="{D29FE21F-EAA6-A030-D53F-A28EF2BC8BEB}"/>
          </ac:spMkLst>
        </pc:spChg>
        <pc:spChg chg="mod">
          <ac:chgData name="Constance Rudnicki" userId="e53d1bcb-03c7-460f-8510-a91d4b49b8bb" providerId="ADAL" clId="{FF292746-EC4F-47C5-B78F-417394B8EA56}" dt="2022-06-06T16:42:46.562" v="881" actId="26606"/>
          <ac:spMkLst>
            <pc:docMk/>
            <pc:sldMk cId="983001712" sldId="572"/>
            <ac:spMk id="13" creationId="{C8A37D25-F7E3-5D08-A5D0-D38FFDBF181E}"/>
          </ac:spMkLst>
        </pc:spChg>
        <pc:spChg chg="add del">
          <ac:chgData name="Constance Rudnicki" userId="e53d1bcb-03c7-460f-8510-a91d4b49b8bb" providerId="ADAL" clId="{FF292746-EC4F-47C5-B78F-417394B8EA56}" dt="2022-06-06T16:42:46.562" v="881" actId="26606"/>
          <ac:spMkLst>
            <pc:docMk/>
            <pc:sldMk cId="983001712" sldId="572"/>
            <ac:spMk id="16" creationId="{81AEB8A9-B768-4E30-BA55-D919E6687343}"/>
          </ac:spMkLst>
        </pc:spChg>
        <pc:spChg chg="add del">
          <ac:chgData name="Constance Rudnicki" userId="e53d1bcb-03c7-460f-8510-a91d4b49b8bb" providerId="ADAL" clId="{FF292746-EC4F-47C5-B78F-417394B8EA56}" dt="2022-06-06T16:42:46.562" v="881" actId="26606"/>
          <ac:spMkLst>
            <pc:docMk/>
            <pc:sldMk cId="983001712" sldId="572"/>
            <ac:spMk id="5127" creationId="{04C9EC4B-7AC1-4C30-9582-FCF185FE5D80}"/>
          </ac:spMkLst>
        </pc:spChg>
        <pc:spChg chg="add del">
          <ac:chgData name="Constance Rudnicki" userId="e53d1bcb-03c7-460f-8510-a91d4b49b8bb" providerId="ADAL" clId="{FF292746-EC4F-47C5-B78F-417394B8EA56}" dt="2022-06-06T16:42:46.562" v="881" actId="26606"/>
          <ac:spMkLst>
            <pc:docMk/>
            <pc:sldMk cId="983001712" sldId="572"/>
            <ac:spMk id="5129" creationId="{7B5A972B-FA62-4B8A-86FD-875DF2CF50CB}"/>
          </ac:spMkLst>
        </pc:spChg>
        <pc:spChg chg="add del">
          <ac:chgData name="Constance Rudnicki" userId="e53d1bcb-03c7-460f-8510-a91d4b49b8bb" providerId="ADAL" clId="{FF292746-EC4F-47C5-B78F-417394B8EA56}" dt="2022-06-06T16:42:46.562" v="881" actId="26606"/>
          <ac:spMkLst>
            <pc:docMk/>
            <pc:sldMk cId="983001712" sldId="572"/>
            <ac:spMk id="5131" creationId="{4F997AEE-DE0C-47D0-A517-19D27A60861F}"/>
          </ac:spMkLst>
        </pc:spChg>
        <pc:spChg chg="add del">
          <ac:chgData name="Constance Rudnicki" userId="e53d1bcb-03c7-460f-8510-a91d4b49b8bb" providerId="ADAL" clId="{FF292746-EC4F-47C5-B78F-417394B8EA56}" dt="2022-06-06T16:42:46.562" v="881" actId="26606"/>
          <ac:spMkLst>
            <pc:docMk/>
            <pc:sldMk cId="983001712" sldId="572"/>
            <ac:spMk id="5133" creationId="{0BB555EB-E3FE-40A3-9789-7F044DF1367A}"/>
          </ac:spMkLst>
        </pc:spChg>
        <pc:spChg chg="add del">
          <ac:chgData name="Constance Rudnicki" userId="e53d1bcb-03c7-460f-8510-a91d4b49b8bb" providerId="ADAL" clId="{FF292746-EC4F-47C5-B78F-417394B8EA56}" dt="2022-06-06T16:42:46.562" v="881" actId="26606"/>
          <ac:spMkLst>
            <pc:docMk/>
            <pc:sldMk cId="983001712" sldId="572"/>
            <ac:spMk id="5135" creationId="{BC9053C4-E873-4D52-ADC6-FDFBBB2BBC86}"/>
          </ac:spMkLst>
        </pc:spChg>
        <pc:spChg chg="add del">
          <ac:chgData name="Constance Rudnicki" userId="e53d1bcb-03c7-460f-8510-a91d4b49b8bb" providerId="ADAL" clId="{FF292746-EC4F-47C5-B78F-417394B8EA56}" dt="2022-06-06T16:42:46.562" v="881" actId="26606"/>
          <ac:spMkLst>
            <pc:docMk/>
            <pc:sldMk cId="983001712" sldId="572"/>
            <ac:spMk id="5137" creationId="{8872E7A1-BA9F-4D76-A51D-1823A754EA3E}"/>
          </ac:spMkLst>
        </pc:spChg>
        <pc:picChg chg="add del mod">
          <ac:chgData name="Constance Rudnicki" userId="e53d1bcb-03c7-460f-8510-a91d4b49b8bb" providerId="ADAL" clId="{FF292746-EC4F-47C5-B78F-417394B8EA56}" dt="2022-06-06T16:42:47.281" v="882"/>
          <ac:picMkLst>
            <pc:docMk/>
            <pc:sldMk cId="983001712" sldId="572"/>
            <ac:picMk id="8" creationId="{8B7893D3-3157-FC74-11D3-BC61BA27327F}"/>
          </ac:picMkLst>
        </pc:picChg>
        <pc:picChg chg="add del mod ord">
          <ac:chgData name="Constance Rudnicki" userId="e53d1bcb-03c7-460f-8510-a91d4b49b8bb" providerId="ADAL" clId="{FF292746-EC4F-47C5-B78F-417394B8EA56}" dt="2022-06-06T16:42:47.281" v="882"/>
          <ac:picMkLst>
            <pc:docMk/>
            <pc:sldMk cId="983001712" sldId="572"/>
            <ac:picMk id="9" creationId="{FC6BF79F-B026-44B7-0353-DB92A0E923EE}"/>
          </ac:picMkLst>
        </pc:picChg>
        <pc:picChg chg="add mod">
          <ac:chgData name="Constance Rudnicki" userId="e53d1bcb-03c7-460f-8510-a91d4b49b8bb" providerId="ADAL" clId="{FF292746-EC4F-47C5-B78F-417394B8EA56}" dt="2022-06-06T16:42:46.562" v="881" actId="26606"/>
          <ac:picMkLst>
            <pc:docMk/>
            <pc:sldMk cId="983001712" sldId="572"/>
            <ac:picMk id="5122" creationId="{FBC1C21C-F4BD-FF15-289D-D9187F3CE343}"/>
          </ac:picMkLst>
        </pc:picChg>
      </pc:sldChg>
      <pc:sldChg chg="ord">
        <pc:chgData name="Constance Rudnicki" userId="e53d1bcb-03c7-460f-8510-a91d4b49b8bb" providerId="ADAL" clId="{FF292746-EC4F-47C5-B78F-417394B8EA56}" dt="2022-06-06T17:33:14.295" v="1155"/>
        <pc:sldMkLst>
          <pc:docMk/>
          <pc:sldMk cId="399842165" sldId="573"/>
        </pc:sldMkLst>
      </pc:sldChg>
      <pc:sldChg chg="delSp modSp mod ord">
        <pc:chgData name="Constance Rudnicki" userId="e53d1bcb-03c7-460f-8510-a91d4b49b8bb" providerId="ADAL" clId="{FF292746-EC4F-47C5-B78F-417394B8EA56}" dt="2022-06-09T18:36:25.525" v="3903" actId="1076"/>
        <pc:sldMkLst>
          <pc:docMk/>
          <pc:sldMk cId="789084736" sldId="574"/>
        </pc:sldMkLst>
        <pc:spChg chg="del">
          <ac:chgData name="Constance Rudnicki" userId="e53d1bcb-03c7-460f-8510-a91d4b49b8bb" providerId="ADAL" clId="{FF292746-EC4F-47C5-B78F-417394B8EA56}" dt="2022-06-06T17:34:47.842" v="1168" actId="21"/>
          <ac:spMkLst>
            <pc:docMk/>
            <pc:sldMk cId="789084736" sldId="574"/>
            <ac:spMk id="6" creationId="{2F01A61A-A0F3-7AD9-8580-E6B847E56612}"/>
          </ac:spMkLst>
        </pc:spChg>
        <pc:picChg chg="mod">
          <ac:chgData name="Constance Rudnicki" userId="e53d1bcb-03c7-460f-8510-a91d4b49b8bb" providerId="ADAL" clId="{FF292746-EC4F-47C5-B78F-417394B8EA56}" dt="2022-06-09T18:36:25.525" v="3903" actId="1076"/>
          <ac:picMkLst>
            <pc:docMk/>
            <pc:sldMk cId="789084736" sldId="574"/>
            <ac:picMk id="4" creationId="{1625614C-0829-9318-3F51-0F8BCEE15B20}"/>
          </ac:picMkLst>
        </pc:picChg>
      </pc:sldChg>
      <pc:sldChg chg="ord">
        <pc:chgData name="Constance Rudnicki" userId="e53d1bcb-03c7-460f-8510-a91d4b49b8bb" providerId="ADAL" clId="{FF292746-EC4F-47C5-B78F-417394B8EA56}" dt="2022-06-28T19:17:51.011" v="4636"/>
        <pc:sldMkLst>
          <pc:docMk/>
          <pc:sldMk cId="630212132" sldId="575"/>
        </pc:sldMkLst>
      </pc:sldChg>
      <pc:sldChg chg="addSp delSp modSp add mod ord delDesignElem chgLayout">
        <pc:chgData name="Constance Rudnicki" userId="e53d1bcb-03c7-460f-8510-a91d4b49b8bb" providerId="ADAL" clId="{FF292746-EC4F-47C5-B78F-417394B8EA56}" dt="2022-06-30T19:35:39.313" v="4898"/>
        <pc:sldMkLst>
          <pc:docMk/>
          <pc:sldMk cId="2089408008" sldId="576"/>
        </pc:sldMkLst>
        <pc:spChg chg="del">
          <ac:chgData name="Constance Rudnicki" userId="e53d1bcb-03c7-460f-8510-a91d4b49b8bb" providerId="ADAL" clId="{FF292746-EC4F-47C5-B78F-417394B8EA56}" dt="2022-06-03T20:18:20.197" v="23" actId="21"/>
          <ac:spMkLst>
            <pc:docMk/>
            <pc:sldMk cId="2089408008" sldId="576"/>
            <ac:spMk id="3" creationId="{FEBEAE5A-E81A-76DE-8219-A562A822AAE7}"/>
          </ac:spMkLst>
        </pc:spChg>
        <pc:spChg chg="add del mod">
          <ac:chgData name="Constance Rudnicki" userId="e53d1bcb-03c7-460f-8510-a91d4b49b8bb" providerId="ADAL" clId="{FF292746-EC4F-47C5-B78F-417394B8EA56}" dt="2022-06-03T20:18:24.325" v="24" actId="21"/>
          <ac:spMkLst>
            <pc:docMk/>
            <pc:sldMk cId="2089408008" sldId="576"/>
            <ac:spMk id="4" creationId="{372385DB-9156-BE1A-2479-AD1E65F87A41}"/>
          </ac:spMkLst>
        </pc:spChg>
        <pc:spChg chg="mod ord">
          <ac:chgData name="Constance Rudnicki" userId="e53d1bcb-03c7-460f-8510-a91d4b49b8bb" providerId="ADAL" clId="{FF292746-EC4F-47C5-B78F-417394B8EA56}" dt="2022-06-06T16:20:35.396" v="526" actId="26606"/>
          <ac:spMkLst>
            <pc:docMk/>
            <pc:sldMk cId="2089408008" sldId="576"/>
            <ac:spMk id="7" creationId="{D29FE21F-EAA6-A030-D53F-A28EF2BC8BEB}"/>
          </ac:spMkLst>
        </pc:spChg>
        <pc:spChg chg="add del mod">
          <ac:chgData name="Constance Rudnicki" userId="e53d1bcb-03c7-460f-8510-a91d4b49b8bb" providerId="ADAL" clId="{FF292746-EC4F-47C5-B78F-417394B8EA56}" dt="2022-06-03T20:18:28.527" v="26"/>
          <ac:spMkLst>
            <pc:docMk/>
            <pc:sldMk cId="2089408008" sldId="576"/>
            <ac:spMk id="8" creationId="{CBFD9288-BEAA-D731-F5C0-AE88B463A70F}"/>
          </ac:spMkLst>
        </pc:spChg>
        <pc:spChg chg="add mod ord">
          <ac:chgData name="Constance Rudnicki" userId="e53d1bcb-03c7-460f-8510-a91d4b49b8bb" providerId="ADAL" clId="{FF292746-EC4F-47C5-B78F-417394B8EA56}" dt="2022-06-06T16:20:35.396" v="526" actId="26606"/>
          <ac:spMkLst>
            <pc:docMk/>
            <pc:sldMk cId="2089408008" sldId="576"/>
            <ac:spMk id="9" creationId="{0C7FE724-9729-5A11-752B-81D1EA10811C}"/>
          </ac:spMkLst>
        </pc:spChg>
        <pc:spChg chg="mod ord">
          <ac:chgData name="Constance Rudnicki" userId="e53d1bcb-03c7-460f-8510-a91d4b49b8bb" providerId="ADAL" clId="{FF292746-EC4F-47C5-B78F-417394B8EA56}" dt="2022-06-06T16:20:35.396" v="526" actId="26606"/>
          <ac:spMkLst>
            <pc:docMk/>
            <pc:sldMk cId="2089408008" sldId="576"/>
            <ac:spMk id="13" creationId="{C8A37D25-F7E3-5D08-A5D0-D38FFDBF181E}"/>
          </ac:spMkLst>
        </pc:spChg>
        <pc:spChg chg="add del">
          <ac:chgData name="Constance Rudnicki" userId="e53d1bcb-03c7-460f-8510-a91d4b49b8bb" providerId="ADAL" clId="{FF292746-EC4F-47C5-B78F-417394B8EA56}" dt="2022-06-03T20:19:10.120" v="38" actId="26606"/>
          <ac:spMkLst>
            <pc:docMk/>
            <pc:sldMk cId="2089408008" sldId="576"/>
            <ac:spMk id="16" creationId="{81AEB8A9-B768-4E30-BA55-D919E6687343}"/>
          </ac:spMkLst>
        </pc:spChg>
        <pc:spChg chg="add del">
          <ac:chgData name="Constance Rudnicki" userId="e53d1bcb-03c7-460f-8510-a91d4b49b8bb" providerId="ADAL" clId="{FF292746-EC4F-47C5-B78F-417394B8EA56}" dt="2022-06-06T16:20:35.396" v="526" actId="26606"/>
          <ac:spMkLst>
            <pc:docMk/>
            <pc:sldMk cId="2089408008" sldId="576"/>
            <ac:spMk id="18" creationId="{6109556B-EAE9-4435-B409-0519F2CBDB14}"/>
          </ac:spMkLst>
        </pc:spChg>
        <pc:spChg chg="add del">
          <ac:chgData name="Constance Rudnicki" userId="e53d1bcb-03c7-460f-8510-a91d4b49b8bb" providerId="ADAL" clId="{FF292746-EC4F-47C5-B78F-417394B8EA56}" dt="2022-06-03T20:18:53.766" v="29" actId="26606"/>
          <ac:spMkLst>
            <pc:docMk/>
            <pc:sldMk cId="2089408008" sldId="576"/>
            <ac:spMk id="21" creationId="{6109556B-EAE9-4435-B409-0519F2CBDB14}"/>
          </ac:spMkLst>
        </pc:spChg>
        <pc:spChg chg="add">
          <ac:chgData name="Constance Rudnicki" userId="e53d1bcb-03c7-460f-8510-a91d4b49b8bb" providerId="ADAL" clId="{FF292746-EC4F-47C5-B78F-417394B8EA56}" dt="2022-06-06T16:20:35.396" v="526" actId="26606"/>
          <ac:spMkLst>
            <pc:docMk/>
            <pc:sldMk cId="2089408008" sldId="576"/>
            <ac:spMk id="22" creationId="{4FAE1107-CEC3-4041-8BAA-CDB6F6759B35}"/>
          </ac:spMkLst>
        </pc:spChg>
        <pc:spChg chg="add del">
          <ac:chgData name="Constance Rudnicki" userId="e53d1bcb-03c7-460f-8510-a91d4b49b8bb" providerId="ADAL" clId="{FF292746-EC4F-47C5-B78F-417394B8EA56}" dt="2022-06-03T20:18:55.337" v="31" actId="26606"/>
          <ac:spMkLst>
            <pc:docMk/>
            <pc:sldMk cId="2089408008" sldId="576"/>
            <ac:spMk id="25" creationId="{4FAE1107-CEC3-4041-8BAA-CDB6F6759B35}"/>
          </ac:spMkLst>
        </pc:spChg>
        <pc:spChg chg="add del">
          <ac:chgData name="Constance Rudnicki" userId="e53d1bcb-03c7-460f-8510-a91d4b49b8bb" providerId="ADAL" clId="{FF292746-EC4F-47C5-B78F-417394B8EA56}" dt="2022-06-03T20:18:58.258" v="33" actId="26606"/>
          <ac:spMkLst>
            <pc:docMk/>
            <pc:sldMk cId="2089408008" sldId="576"/>
            <ac:spMk id="28" creationId="{6109556B-EAE9-4435-B409-0519F2CBDB14}"/>
          </ac:spMkLst>
        </pc:spChg>
        <pc:spChg chg="add del">
          <ac:chgData name="Constance Rudnicki" userId="e53d1bcb-03c7-460f-8510-a91d4b49b8bb" providerId="ADAL" clId="{FF292746-EC4F-47C5-B78F-417394B8EA56}" dt="2022-06-03T20:18:59.520" v="35" actId="26606"/>
          <ac:spMkLst>
            <pc:docMk/>
            <pc:sldMk cId="2089408008" sldId="576"/>
            <ac:spMk id="31" creationId="{4FAE1107-CEC3-4041-8BAA-CDB6F6759B35}"/>
          </ac:spMkLst>
        </pc:spChg>
        <pc:spChg chg="add del">
          <ac:chgData name="Constance Rudnicki" userId="e53d1bcb-03c7-460f-8510-a91d4b49b8bb" providerId="ADAL" clId="{FF292746-EC4F-47C5-B78F-417394B8EA56}" dt="2022-06-03T20:19:10.115" v="37" actId="26606"/>
          <ac:spMkLst>
            <pc:docMk/>
            <pc:sldMk cId="2089408008" sldId="576"/>
            <ac:spMk id="34" creationId="{C1A9B9E1-AE3D-4F69-9670-71C92ED1BCEE}"/>
          </ac:spMkLst>
        </pc:spChg>
        <pc:spChg chg="add del">
          <ac:chgData name="Constance Rudnicki" userId="e53d1bcb-03c7-460f-8510-a91d4b49b8bb" providerId="ADAL" clId="{FF292746-EC4F-47C5-B78F-417394B8EA56}" dt="2022-06-06T16:20:08.643" v="465" actId="700"/>
          <ac:spMkLst>
            <pc:docMk/>
            <pc:sldMk cId="2089408008" sldId="576"/>
            <ac:spMk id="37" creationId="{6109556B-EAE9-4435-B409-0519F2CBDB14}"/>
          </ac:spMkLst>
        </pc:spChg>
        <pc:picChg chg="add mod">
          <ac:chgData name="Constance Rudnicki" userId="e53d1bcb-03c7-460f-8510-a91d4b49b8bb" providerId="ADAL" clId="{FF292746-EC4F-47C5-B78F-417394B8EA56}" dt="2022-06-06T16:20:40.999" v="528" actId="1076"/>
          <ac:picMkLst>
            <pc:docMk/>
            <pc:sldMk cId="2089408008" sldId="576"/>
            <ac:picMk id="6" creationId="{35419790-3D51-85A5-BA93-B9DFEA810E1E}"/>
          </ac:picMkLst>
        </pc:picChg>
        <pc:cxnChg chg="add del">
          <ac:chgData name="Constance Rudnicki" userId="e53d1bcb-03c7-460f-8510-a91d4b49b8bb" providerId="ADAL" clId="{FF292746-EC4F-47C5-B78F-417394B8EA56}" dt="2022-06-06T16:20:35.396" v="526" actId="26606"/>
          <ac:cxnSpMkLst>
            <pc:docMk/>
            <pc:sldMk cId="2089408008" sldId="576"/>
            <ac:cxnSpMk id="20" creationId="{5814CCBE-423E-41B2-A9F3-82679F490EF4}"/>
          </ac:cxnSpMkLst>
        </pc:cxnChg>
        <pc:cxnChg chg="add del">
          <ac:chgData name="Constance Rudnicki" userId="e53d1bcb-03c7-460f-8510-a91d4b49b8bb" providerId="ADAL" clId="{FF292746-EC4F-47C5-B78F-417394B8EA56}" dt="2022-06-03T20:18:53.766" v="29" actId="26606"/>
          <ac:cxnSpMkLst>
            <pc:docMk/>
            <pc:sldMk cId="2089408008" sldId="576"/>
            <ac:cxnSpMk id="23" creationId="{5814CCBE-423E-41B2-A9F3-82679F490EF4}"/>
          </ac:cxnSpMkLst>
        </pc:cxnChg>
        <pc:cxnChg chg="add del">
          <ac:chgData name="Constance Rudnicki" userId="e53d1bcb-03c7-460f-8510-a91d4b49b8bb" providerId="ADAL" clId="{FF292746-EC4F-47C5-B78F-417394B8EA56}" dt="2022-06-03T20:18:55.337" v="31" actId="26606"/>
          <ac:cxnSpMkLst>
            <pc:docMk/>
            <pc:sldMk cId="2089408008" sldId="576"/>
            <ac:cxnSpMk id="26" creationId="{1AEA88FB-F5DD-45CE-AAE1-7B33D0ABDD25}"/>
          </ac:cxnSpMkLst>
        </pc:cxnChg>
        <pc:cxnChg chg="add">
          <ac:chgData name="Constance Rudnicki" userId="e53d1bcb-03c7-460f-8510-a91d4b49b8bb" providerId="ADAL" clId="{FF292746-EC4F-47C5-B78F-417394B8EA56}" dt="2022-06-06T16:20:35.396" v="526" actId="26606"/>
          <ac:cxnSpMkLst>
            <pc:docMk/>
            <pc:sldMk cId="2089408008" sldId="576"/>
            <ac:cxnSpMk id="27" creationId="{1AEA88FB-F5DD-45CE-AAE1-7B33D0ABDD25}"/>
          </ac:cxnSpMkLst>
        </pc:cxnChg>
        <pc:cxnChg chg="add del">
          <ac:chgData name="Constance Rudnicki" userId="e53d1bcb-03c7-460f-8510-a91d4b49b8bb" providerId="ADAL" clId="{FF292746-EC4F-47C5-B78F-417394B8EA56}" dt="2022-06-03T20:18:58.258" v="33" actId="26606"/>
          <ac:cxnSpMkLst>
            <pc:docMk/>
            <pc:sldMk cId="2089408008" sldId="576"/>
            <ac:cxnSpMk id="29" creationId="{5814CCBE-423E-41B2-A9F3-82679F490EF4}"/>
          </ac:cxnSpMkLst>
        </pc:cxnChg>
        <pc:cxnChg chg="add del">
          <ac:chgData name="Constance Rudnicki" userId="e53d1bcb-03c7-460f-8510-a91d4b49b8bb" providerId="ADAL" clId="{FF292746-EC4F-47C5-B78F-417394B8EA56}" dt="2022-06-03T20:18:59.520" v="35" actId="26606"/>
          <ac:cxnSpMkLst>
            <pc:docMk/>
            <pc:sldMk cId="2089408008" sldId="576"/>
            <ac:cxnSpMk id="32" creationId="{1AEA88FB-F5DD-45CE-AAE1-7B33D0ABDD25}"/>
          </ac:cxnSpMkLst>
        </pc:cxnChg>
        <pc:cxnChg chg="add del">
          <ac:chgData name="Constance Rudnicki" userId="e53d1bcb-03c7-460f-8510-a91d4b49b8bb" providerId="ADAL" clId="{FF292746-EC4F-47C5-B78F-417394B8EA56}" dt="2022-06-03T20:19:10.115" v="37" actId="26606"/>
          <ac:cxnSpMkLst>
            <pc:docMk/>
            <pc:sldMk cId="2089408008" sldId="576"/>
            <ac:cxnSpMk id="35" creationId="{3234ED8A-BEE3-4F34-B45B-731E1E292E3C}"/>
          </ac:cxnSpMkLst>
        </pc:cxnChg>
        <pc:cxnChg chg="add del">
          <ac:chgData name="Constance Rudnicki" userId="e53d1bcb-03c7-460f-8510-a91d4b49b8bb" providerId="ADAL" clId="{FF292746-EC4F-47C5-B78F-417394B8EA56}" dt="2022-06-06T16:20:08.643" v="465" actId="700"/>
          <ac:cxnSpMkLst>
            <pc:docMk/>
            <pc:sldMk cId="2089408008" sldId="576"/>
            <ac:cxnSpMk id="38" creationId="{5814CCBE-423E-41B2-A9F3-82679F490EF4}"/>
          </ac:cxnSpMkLst>
        </pc:cxnChg>
      </pc:sldChg>
      <pc:sldChg chg="addSp delSp modSp add del mod modClrScheme delDesignElem chgLayout">
        <pc:chgData name="Constance Rudnicki" userId="e53d1bcb-03c7-460f-8510-a91d4b49b8bb" providerId="ADAL" clId="{FF292746-EC4F-47C5-B78F-417394B8EA56}" dt="2022-06-06T16:41:17.777" v="870" actId="2696"/>
        <pc:sldMkLst>
          <pc:docMk/>
          <pc:sldMk cId="865334277" sldId="577"/>
        </pc:sldMkLst>
        <pc:spChg chg="del">
          <ac:chgData name="Constance Rudnicki" userId="e53d1bcb-03c7-460f-8510-a91d4b49b8bb" providerId="ADAL" clId="{FF292746-EC4F-47C5-B78F-417394B8EA56}" dt="2022-06-03T20:22:18.691" v="41" actId="21"/>
          <ac:spMkLst>
            <pc:docMk/>
            <pc:sldMk cId="865334277" sldId="577"/>
            <ac:spMk id="3" creationId="{FEBEAE5A-E81A-76DE-8219-A562A822AAE7}"/>
          </ac:spMkLst>
        </pc:spChg>
        <pc:spChg chg="add del mod">
          <ac:chgData name="Constance Rudnicki" userId="e53d1bcb-03c7-460f-8510-a91d4b49b8bb" providerId="ADAL" clId="{FF292746-EC4F-47C5-B78F-417394B8EA56}" dt="2022-06-03T20:22:22.338" v="42" actId="21"/>
          <ac:spMkLst>
            <pc:docMk/>
            <pc:sldMk cId="865334277" sldId="577"/>
            <ac:spMk id="4" creationId="{C92D5EE5-3D4B-6235-8994-700FA099A611}"/>
          </ac:spMkLst>
        </pc:spChg>
        <pc:spChg chg="add del mod ord">
          <ac:chgData name="Constance Rudnicki" userId="e53d1bcb-03c7-460f-8510-a91d4b49b8bb" providerId="ADAL" clId="{FF292746-EC4F-47C5-B78F-417394B8EA56}" dt="2022-06-06T16:36:30.879" v="581" actId="21"/>
          <ac:spMkLst>
            <pc:docMk/>
            <pc:sldMk cId="865334277" sldId="577"/>
            <ac:spMk id="5" creationId="{8FA3B97F-8795-6D89-4525-43C3F50E9AD1}"/>
          </ac:spMkLst>
        </pc:spChg>
        <pc:spChg chg="add mod ord">
          <ac:chgData name="Constance Rudnicki" userId="e53d1bcb-03c7-460f-8510-a91d4b49b8bb" providerId="ADAL" clId="{FF292746-EC4F-47C5-B78F-417394B8EA56}" dt="2022-06-06T16:40:51.283" v="867" actId="1076"/>
          <ac:spMkLst>
            <pc:docMk/>
            <pc:sldMk cId="865334277" sldId="577"/>
            <ac:spMk id="6" creationId="{FB1B0B38-1CA3-317D-C965-E6D4268890E4}"/>
          </ac:spMkLst>
        </pc:spChg>
        <pc:spChg chg="mod ord">
          <ac:chgData name="Constance Rudnicki" userId="e53d1bcb-03c7-460f-8510-a91d4b49b8bb" providerId="ADAL" clId="{FF292746-EC4F-47C5-B78F-417394B8EA56}" dt="2022-06-03T20:22:30.915" v="43" actId="700"/>
          <ac:spMkLst>
            <pc:docMk/>
            <pc:sldMk cId="865334277" sldId="577"/>
            <ac:spMk id="7" creationId="{D29FE21F-EAA6-A030-D53F-A28EF2BC8BEB}"/>
          </ac:spMkLst>
        </pc:spChg>
        <pc:spChg chg="add mod">
          <ac:chgData name="Constance Rudnicki" userId="e53d1bcb-03c7-460f-8510-a91d4b49b8bb" providerId="ADAL" clId="{FF292746-EC4F-47C5-B78F-417394B8EA56}" dt="2022-06-06T16:41:06.626" v="869" actId="1076"/>
          <ac:spMkLst>
            <pc:docMk/>
            <pc:sldMk cId="865334277" sldId="577"/>
            <ac:spMk id="8" creationId="{988FEE5D-FE25-094B-FE9B-10456F8A99A5}"/>
          </ac:spMkLst>
        </pc:spChg>
        <pc:spChg chg="add del mod">
          <ac:chgData name="Constance Rudnicki" userId="e53d1bcb-03c7-460f-8510-a91d4b49b8bb" providerId="ADAL" clId="{FF292746-EC4F-47C5-B78F-417394B8EA56}" dt="2022-06-06T16:40:57.167" v="868" actId="21"/>
          <ac:spMkLst>
            <pc:docMk/>
            <pc:sldMk cId="865334277" sldId="577"/>
            <ac:spMk id="10" creationId="{0DF8F482-FA59-9B40-40BE-4D9DCD63744A}"/>
          </ac:spMkLst>
        </pc:spChg>
        <pc:spChg chg="mod ord">
          <ac:chgData name="Constance Rudnicki" userId="e53d1bcb-03c7-460f-8510-a91d4b49b8bb" providerId="ADAL" clId="{FF292746-EC4F-47C5-B78F-417394B8EA56}" dt="2022-06-03T20:22:30.915" v="43" actId="700"/>
          <ac:spMkLst>
            <pc:docMk/>
            <pc:sldMk cId="865334277" sldId="577"/>
            <ac:spMk id="13" creationId="{C8A37D25-F7E3-5D08-A5D0-D38FFDBF181E}"/>
          </ac:spMkLst>
        </pc:spChg>
        <pc:spChg chg="del">
          <ac:chgData name="Constance Rudnicki" userId="e53d1bcb-03c7-460f-8510-a91d4b49b8bb" providerId="ADAL" clId="{FF292746-EC4F-47C5-B78F-417394B8EA56}" dt="2022-06-03T20:22:30.915" v="43" actId="700"/>
          <ac:spMkLst>
            <pc:docMk/>
            <pc:sldMk cId="865334277" sldId="577"/>
            <ac:spMk id="16" creationId="{81AEB8A9-B768-4E30-BA55-D919E6687343}"/>
          </ac:spMkLst>
        </pc:spChg>
      </pc:sldChg>
      <pc:sldChg chg="addSp delSp modSp new mod ord setBg">
        <pc:chgData name="Constance Rudnicki" userId="e53d1bcb-03c7-460f-8510-a91d4b49b8bb" providerId="ADAL" clId="{FF292746-EC4F-47C5-B78F-417394B8EA56}" dt="2022-06-06T17:34:35.571" v="1167"/>
        <pc:sldMkLst>
          <pc:docMk/>
          <pc:sldMk cId="3218135455" sldId="578"/>
        </pc:sldMkLst>
        <pc:spChg chg="mod">
          <ac:chgData name="Constance Rudnicki" userId="e53d1bcb-03c7-460f-8510-a91d4b49b8bb" providerId="ADAL" clId="{FF292746-EC4F-47C5-B78F-417394B8EA56}" dt="2022-06-03T21:07:57.396" v="69" actId="26606"/>
          <ac:spMkLst>
            <pc:docMk/>
            <pc:sldMk cId="3218135455" sldId="578"/>
            <ac:spMk id="2" creationId="{9A0EC6C9-15E5-3023-8836-FDA7E03F7C8E}"/>
          </ac:spMkLst>
        </pc:spChg>
        <pc:spChg chg="del mod">
          <ac:chgData name="Constance Rudnicki" userId="e53d1bcb-03c7-460f-8510-a91d4b49b8bb" providerId="ADAL" clId="{FF292746-EC4F-47C5-B78F-417394B8EA56}" dt="2022-06-03T21:07:57.396" v="69" actId="26606"/>
          <ac:spMkLst>
            <pc:docMk/>
            <pc:sldMk cId="3218135455" sldId="578"/>
            <ac:spMk id="3" creationId="{7B1387DC-CC02-1898-9CD1-D9FDAC01CA01}"/>
          </ac:spMkLst>
        </pc:spChg>
        <pc:spChg chg="del mod">
          <ac:chgData name="Constance Rudnicki" userId="e53d1bcb-03c7-460f-8510-a91d4b49b8bb" providerId="ADAL" clId="{FF292746-EC4F-47C5-B78F-417394B8EA56}" dt="2022-06-03T21:08:11.916" v="71" actId="21"/>
          <ac:spMkLst>
            <pc:docMk/>
            <pc:sldMk cId="3218135455" sldId="578"/>
            <ac:spMk id="4" creationId="{9D26F441-C6B2-E772-10A7-56D2E03A310E}"/>
          </ac:spMkLst>
        </pc:spChg>
        <pc:spChg chg="del mod">
          <ac:chgData name="Constance Rudnicki" userId="e53d1bcb-03c7-460f-8510-a91d4b49b8bb" providerId="ADAL" clId="{FF292746-EC4F-47C5-B78F-417394B8EA56}" dt="2022-06-03T21:08:07.298" v="70" actId="21"/>
          <ac:spMkLst>
            <pc:docMk/>
            <pc:sldMk cId="3218135455" sldId="578"/>
            <ac:spMk id="5" creationId="{84029B52-0A93-2930-E9E2-9DEF0A6C65AF}"/>
          </ac:spMkLst>
        </pc:spChg>
        <pc:spChg chg="mod">
          <ac:chgData name="Constance Rudnicki" userId="e53d1bcb-03c7-460f-8510-a91d4b49b8bb" providerId="ADAL" clId="{FF292746-EC4F-47C5-B78F-417394B8EA56}" dt="2022-06-03T21:07:57.396" v="69" actId="26606"/>
          <ac:spMkLst>
            <pc:docMk/>
            <pc:sldMk cId="3218135455" sldId="578"/>
            <ac:spMk id="6" creationId="{6AEB1488-1F31-FE77-727B-49BE4096D382}"/>
          </ac:spMkLst>
        </pc:spChg>
        <pc:spChg chg="add">
          <ac:chgData name="Constance Rudnicki" userId="e53d1bcb-03c7-460f-8510-a91d4b49b8bb" providerId="ADAL" clId="{FF292746-EC4F-47C5-B78F-417394B8EA56}" dt="2022-06-03T21:07:57.396" v="69" actId="26606"/>
          <ac:spMkLst>
            <pc:docMk/>
            <pc:sldMk cId="3218135455" sldId="578"/>
            <ac:spMk id="12" creationId="{F7422F06-6017-4361-8872-E0E2CEB20B48}"/>
          </ac:spMkLst>
        </pc:spChg>
        <pc:graphicFrameChg chg="add">
          <ac:chgData name="Constance Rudnicki" userId="e53d1bcb-03c7-460f-8510-a91d4b49b8bb" providerId="ADAL" clId="{FF292746-EC4F-47C5-B78F-417394B8EA56}" dt="2022-06-03T21:07:57.396" v="69" actId="26606"/>
          <ac:graphicFrameMkLst>
            <pc:docMk/>
            <pc:sldMk cId="3218135455" sldId="578"/>
            <ac:graphicFrameMk id="8" creationId="{454C38F7-90CB-9C08-6C30-1FB6C9D1ED13}"/>
          </ac:graphicFrameMkLst>
        </pc:graphicFrameChg>
      </pc:sldChg>
      <pc:sldChg chg="addSp delSp modSp add mod ord">
        <pc:chgData name="Constance Rudnicki" userId="e53d1bcb-03c7-460f-8510-a91d4b49b8bb" providerId="ADAL" clId="{FF292746-EC4F-47C5-B78F-417394B8EA56}" dt="2022-06-09T21:49:50.251" v="4270" actId="20577"/>
        <pc:sldMkLst>
          <pc:docMk/>
          <pc:sldMk cId="2615549081" sldId="579"/>
        </pc:sldMkLst>
        <pc:spChg chg="add del mod">
          <ac:chgData name="Constance Rudnicki" userId="e53d1bcb-03c7-460f-8510-a91d4b49b8bb" providerId="ADAL" clId="{FF292746-EC4F-47C5-B78F-417394B8EA56}" dt="2022-06-09T21:49:50.251" v="4270" actId="20577"/>
          <ac:spMkLst>
            <pc:docMk/>
            <pc:sldMk cId="2615549081" sldId="579"/>
            <ac:spMk id="8" creationId="{515079F4-1AF9-D872-5488-AA464C089710}"/>
          </ac:spMkLst>
        </pc:spChg>
        <pc:graphicFrameChg chg="add del">
          <ac:chgData name="Constance Rudnicki" userId="e53d1bcb-03c7-460f-8510-a91d4b49b8bb" providerId="ADAL" clId="{FF292746-EC4F-47C5-B78F-417394B8EA56}" dt="2022-06-06T14:21:51.853" v="440" actId="26606"/>
          <ac:graphicFrameMkLst>
            <pc:docMk/>
            <pc:sldMk cId="2615549081" sldId="579"/>
            <ac:graphicFrameMk id="40" creationId="{84207048-0A07-43F9-5141-38991FD9F050}"/>
          </ac:graphicFrameMkLst>
        </pc:graphicFrameChg>
        <pc:graphicFrameChg chg="add del">
          <ac:chgData name="Constance Rudnicki" userId="e53d1bcb-03c7-460f-8510-a91d4b49b8bb" providerId="ADAL" clId="{FF292746-EC4F-47C5-B78F-417394B8EA56}" dt="2022-06-06T14:21:55.825" v="442" actId="26606"/>
          <ac:graphicFrameMkLst>
            <pc:docMk/>
            <pc:sldMk cId="2615549081" sldId="579"/>
            <ac:graphicFrameMk id="42" creationId="{3396C0AB-421B-4A71-6544-F04168DC410F}"/>
          </ac:graphicFrameMkLst>
        </pc:graphicFrameChg>
        <pc:graphicFrameChg chg="add del">
          <ac:chgData name="Constance Rudnicki" userId="e53d1bcb-03c7-460f-8510-a91d4b49b8bb" providerId="ADAL" clId="{FF292746-EC4F-47C5-B78F-417394B8EA56}" dt="2022-06-06T14:21:58.974" v="444" actId="26606"/>
          <ac:graphicFrameMkLst>
            <pc:docMk/>
            <pc:sldMk cId="2615549081" sldId="579"/>
            <ac:graphicFrameMk id="44" creationId="{84207048-0A07-43F9-5141-38991FD9F050}"/>
          </ac:graphicFrameMkLst>
        </pc:graphicFrameChg>
        <pc:picChg chg="del">
          <ac:chgData name="Constance Rudnicki" userId="e53d1bcb-03c7-460f-8510-a91d4b49b8bb" providerId="ADAL" clId="{FF292746-EC4F-47C5-B78F-417394B8EA56}" dt="2022-06-03T21:00:45.509" v="52" actId="21"/>
          <ac:picMkLst>
            <pc:docMk/>
            <pc:sldMk cId="2615549081" sldId="579"/>
            <ac:picMk id="6" creationId="{35419790-3D51-85A5-BA93-B9DFEA810E1E}"/>
          </ac:picMkLst>
        </pc:picChg>
      </pc:sldChg>
      <pc:sldChg chg="addSp delSp modSp add del mod delDesignElem chgLayout">
        <pc:chgData name="Constance Rudnicki" userId="e53d1bcb-03c7-460f-8510-a91d4b49b8bb" providerId="ADAL" clId="{FF292746-EC4F-47C5-B78F-417394B8EA56}" dt="2022-06-03T21:51:13.300" v="302" actId="2696"/>
        <pc:sldMkLst>
          <pc:docMk/>
          <pc:sldMk cId="4120283150" sldId="580"/>
        </pc:sldMkLst>
        <pc:spChg chg="del mod">
          <ac:chgData name="Constance Rudnicki" userId="e53d1bcb-03c7-460f-8510-a91d4b49b8bb" providerId="ADAL" clId="{FF292746-EC4F-47C5-B78F-417394B8EA56}" dt="2022-06-03T21:44:49.701" v="78" actId="21"/>
          <ac:spMkLst>
            <pc:docMk/>
            <pc:sldMk cId="4120283150" sldId="580"/>
            <ac:spMk id="3" creationId="{FEBEAE5A-E81A-76DE-8219-A562A822AAE7}"/>
          </ac:spMkLst>
        </pc:spChg>
        <pc:spChg chg="add del mod">
          <ac:chgData name="Constance Rudnicki" userId="e53d1bcb-03c7-460f-8510-a91d4b49b8bb" providerId="ADAL" clId="{FF292746-EC4F-47C5-B78F-417394B8EA56}" dt="2022-06-03T21:45:12.706" v="81" actId="700"/>
          <ac:spMkLst>
            <pc:docMk/>
            <pc:sldMk cId="4120283150" sldId="580"/>
            <ac:spMk id="4" creationId="{29405B47-BFBC-CBCB-0A6C-9DE0DC221597}"/>
          </ac:spMkLst>
        </pc:spChg>
        <pc:spChg chg="add mod ord">
          <ac:chgData name="Constance Rudnicki" userId="e53d1bcb-03c7-460f-8510-a91d4b49b8bb" providerId="ADAL" clId="{FF292746-EC4F-47C5-B78F-417394B8EA56}" dt="2022-06-03T21:46:53.713" v="108" actId="20577"/>
          <ac:spMkLst>
            <pc:docMk/>
            <pc:sldMk cId="4120283150" sldId="580"/>
            <ac:spMk id="5" creationId="{DFB1A292-8C81-FA07-9D0B-75C5BDDAD259}"/>
          </ac:spMkLst>
        </pc:spChg>
        <pc:spChg chg="mod ord">
          <ac:chgData name="Constance Rudnicki" userId="e53d1bcb-03c7-460f-8510-a91d4b49b8bb" providerId="ADAL" clId="{FF292746-EC4F-47C5-B78F-417394B8EA56}" dt="2022-06-03T21:45:22.254" v="84" actId="26606"/>
          <ac:spMkLst>
            <pc:docMk/>
            <pc:sldMk cId="4120283150" sldId="580"/>
            <ac:spMk id="7" creationId="{D29FE21F-EAA6-A030-D53F-A28EF2BC8BEB}"/>
          </ac:spMkLst>
        </pc:spChg>
        <pc:spChg chg="mod ord">
          <ac:chgData name="Constance Rudnicki" userId="e53d1bcb-03c7-460f-8510-a91d4b49b8bb" providerId="ADAL" clId="{FF292746-EC4F-47C5-B78F-417394B8EA56}" dt="2022-06-03T21:47:50.917" v="122" actId="20577"/>
          <ac:spMkLst>
            <pc:docMk/>
            <pc:sldMk cId="4120283150" sldId="580"/>
            <ac:spMk id="13" creationId="{C8A37D25-F7E3-5D08-A5D0-D38FFDBF181E}"/>
          </ac:spMkLst>
        </pc:spChg>
        <pc:spChg chg="del">
          <ac:chgData name="Constance Rudnicki" userId="e53d1bcb-03c7-460f-8510-a91d4b49b8bb" providerId="ADAL" clId="{FF292746-EC4F-47C5-B78F-417394B8EA56}" dt="2022-06-03T21:45:12.706" v="81" actId="700"/>
          <ac:spMkLst>
            <pc:docMk/>
            <pc:sldMk cId="4120283150" sldId="580"/>
            <ac:spMk id="16" creationId="{81AEB8A9-B768-4E30-BA55-D919E6687343}"/>
          </ac:spMkLst>
        </pc:spChg>
        <pc:spChg chg="add del">
          <ac:chgData name="Constance Rudnicki" userId="e53d1bcb-03c7-460f-8510-a91d4b49b8bb" providerId="ADAL" clId="{FF292746-EC4F-47C5-B78F-417394B8EA56}" dt="2022-06-03T21:45:22.251" v="83" actId="26606"/>
          <ac:spMkLst>
            <pc:docMk/>
            <pc:sldMk cId="4120283150" sldId="580"/>
            <ac:spMk id="18" creationId="{77D7B666-D5E6-48CE-B26A-FB5E5C34AF90}"/>
          </ac:spMkLst>
        </pc:spChg>
        <pc:spChg chg="add del">
          <ac:chgData name="Constance Rudnicki" userId="e53d1bcb-03c7-460f-8510-a91d4b49b8bb" providerId="ADAL" clId="{FF292746-EC4F-47C5-B78F-417394B8EA56}" dt="2022-06-03T21:45:22.251" v="83" actId="26606"/>
          <ac:spMkLst>
            <pc:docMk/>
            <pc:sldMk cId="4120283150" sldId="580"/>
            <ac:spMk id="20" creationId="{F6EE670A-A41A-44AD-BC1C-2090365EB5B3}"/>
          </ac:spMkLst>
        </pc:spChg>
        <pc:spChg chg="add">
          <ac:chgData name="Constance Rudnicki" userId="e53d1bcb-03c7-460f-8510-a91d4b49b8bb" providerId="ADAL" clId="{FF292746-EC4F-47C5-B78F-417394B8EA56}" dt="2022-06-03T21:45:22.254" v="84" actId="26606"/>
          <ac:spMkLst>
            <pc:docMk/>
            <pc:sldMk cId="4120283150" sldId="580"/>
            <ac:spMk id="22" creationId="{39E4C68A-A4A9-48A4-9FF2-D2896B1EA01F}"/>
          </ac:spMkLst>
        </pc:spChg>
        <pc:spChg chg="add">
          <ac:chgData name="Constance Rudnicki" userId="e53d1bcb-03c7-460f-8510-a91d4b49b8bb" providerId="ADAL" clId="{FF292746-EC4F-47C5-B78F-417394B8EA56}" dt="2022-06-03T21:45:22.254" v="84" actId="26606"/>
          <ac:spMkLst>
            <pc:docMk/>
            <pc:sldMk cId="4120283150" sldId="580"/>
            <ac:spMk id="23" creationId="{E2B9AEA5-52CB-49A6-AF8A-33502F291B91}"/>
          </ac:spMkLst>
        </pc:spChg>
      </pc:sldChg>
      <pc:sldChg chg="addSp delSp modSp add mod ord delDesignElem chgLayout">
        <pc:chgData name="Constance Rudnicki" userId="e53d1bcb-03c7-460f-8510-a91d4b49b8bb" providerId="ADAL" clId="{FF292746-EC4F-47C5-B78F-417394B8EA56}" dt="2022-06-30T19:34:43.806" v="4893" actId="27636"/>
        <pc:sldMkLst>
          <pc:docMk/>
          <pc:sldMk cId="1338858158" sldId="581"/>
        </pc:sldMkLst>
        <pc:spChg chg="del">
          <ac:chgData name="Constance Rudnicki" userId="e53d1bcb-03c7-460f-8510-a91d4b49b8bb" providerId="ADAL" clId="{FF292746-EC4F-47C5-B78F-417394B8EA56}" dt="2022-06-03T21:48:04.770" v="124" actId="21"/>
          <ac:spMkLst>
            <pc:docMk/>
            <pc:sldMk cId="1338858158" sldId="581"/>
            <ac:spMk id="3" creationId="{FEBEAE5A-E81A-76DE-8219-A562A822AAE7}"/>
          </ac:spMkLst>
        </pc:spChg>
        <pc:spChg chg="add mod ord">
          <ac:chgData name="Constance Rudnicki" userId="e53d1bcb-03c7-460f-8510-a91d4b49b8bb" providerId="ADAL" clId="{FF292746-EC4F-47C5-B78F-417394B8EA56}" dt="2022-06-09T17:34:21.563" v="3876" actId="20577"/>
          <ac:spMkLst>
            <pc:docMk/>
            <pc:sldMk cId="1338858158" sldId="581"/>
            <ac:spMk id="4" creationId="{49D4EE76-D431-035B-4E5C-6A98096FAAC7}"/>
          </ac:spMkLst>
        </pc:spChg>
        <pc:spChg chg="mod ord">
          <ac:chgData name="Constance Rudnicki" userId="e53d1bcb-03c7-460f-8510-a91d4b49b8bb" providerId="ADAL" clId="{FF292746-EC4F-47C5-B78F-417394B8EA56}" dt="2022-06-03T21:49:11.141" v="158" actId="26606"/>
          <ac:spMkLst>
            <pc:docMk/>
            <pc:sldMk cId="1338858158" sldId="581"/>
            <ac:spMk id="7" creationId="{D29FE21F-EAA6-A030-D53F-A28EF2BC8BEB}"/>
          </ac:spMkLst>
        </pc:spChg>
        <pc:spChg chg="add del mod">
          <ac:chgData name="Constance Rudnicki" userId="e53d1bcb-03c7-460f-8510-a91d4b49b8bb" providerId="ADAL" clId="{FF292746-EC4F-47C5-B78F-417394B8EA56}" dt="2022-06-03T21:48:47.003" v="155"/>
          <ac:spMkLst>
            <pc:docMk/>
            <pc:sldMk cId="1338858158" sldId="581"/>
            <ac:spMk id="10" creationId="{8307B912-B1F6-E9ED-A2E5-8A5161CCDCCF}"/>
          </ac:spMkLst>
        </pc:spChg>
        <pc:spChg chg="add del mod ord">
          <ac:chgData name="Constance Rudnicki" userId="e53d1bcb-03c7-460f-8510-a91d4b49b8bb" providerId="ADAL" clId="{FF292746-EC4F-47C5-B78F-417394B8EA56}" dt="2022-06-30T19:34:43.806" v="4893" actId="27636"/>
          <ac:spMkLst>
            <pc:docMk/>
            <pc:sldMk cId="1338858158" sldId="581"/>
            <ac:spMk id="13" creationId="{C8A37D25-F7E3-5D08-A5D0-D38FFDBF181E}"/>
          </ac:spMkLst>
        </pc:spChg>
        <pc:spChg chg="add del">
          <ac:chgData name="Constance Rudnicki" userId="e53d1bcb-03c7-460f-8510-a91d4b49b8bb" providerId="ADAL" clId="{FF292746-EC4F-47C5-B78F-417394B8EA56}" dt="2022-06-03T21:53:01.735" v="319" actId="26606"/>
          <ac:spMkLst>
            <pc:docMk/>
            <pc:sldMk cId="1338858158" sldId="581"/>
            <ac:spMk id="15" creationId="{39E4C68A-A4A9-48A4-9FF2-D2896B1EA01F}"/>
          </ac:spMkLst>
        </pc:spChg>
        <pc:spChg chg="del">
          <ac:chgData name="Constance Rudnicki" userId="e53d1bcb-03c7-460f-8510-a91d4b49b8bb" providerId="ADAL" clId="{FF292746-EC4F-47C5-B78F-417394B8EA56}" dt="2022-06-03T21:48:32.754" v="150" actId="700"/>
          <ac:spMkLst>
            <pc:docMk/>
            <pc:sldMk cId="1338858158" sldId="581"/>
            <ac:spMk id="16" creationId="{81AEB8A9-B768-4E30-BA55-D919E6687343}"/>
          </ac:spMkLst>
        </pc:spChg>
        <pc:spChg chg="add del">
          <ac:chgData name="Constance Rudnicki" userId="e53d1bcb-03c7-460f-8510-a91d4b49b8bb" providerId="ADAL" clId="{FF292746-EC4F-47C5-B78F-417394B8EA56}" dt="2022-06-03T21:53:01.735" v="319" actId="26606"/>
          <ac:spMkLst>
            <pc:docMk/>
            <pc:sldMk cId="1338858158" sldId="581"/>
            <ac:spMk id="17" creationId="{E2B9AEA5-52CB-49A6-AF8A-33502F291B91}"/>
          </ac:spMkLst>
        </pc:spChg>
        <pc:spChg chg="add del">
          <ac:chgData name="Constance Rudnicki" userId="e53d1bcb-03c7-460f-8510-a91d4b49b8bb" providerId="ADAL" clId="{FF292746-EC4F-47C5-B78F-417394B8EA56}" dt="2022-06-03T21:49:02.201" v="156" actId="700"/>
          <ac:spMkLst>
            <pc:docMk/>
            <pc:sldMk cId="1338858158" sldId="581"/>
            <ac:spMk id="18" creationId="{39E4C68A-A4A9-48A4-9FF2-D2896B1EA01F}"/>
          </ac:spMkLst>
        </pc:spChg>
        <pc:spChg chg="add del">
          <ac:chgData name="Constance Rudnicki" userId="e53d1bcb-03c7-460f-8510-a91d4b49b8bb" providerId="ADAL" clId="{FF292746-EC4F-47C5-B78F-417394B8EA56}" dt="2022-06-03T21:49:02.201" v="156" actId="700"/>
          <ac:spMkLst>
            <pc:docMk/>
            <pc:sldMk cId="1338858158" sldId="581"/>
            <ac:spMk id="20" creationId="{E2B9AEA5-52CB-49A6-AF8A-33502F291B91}"/>
          </ac:spMkLst>
        </pc:spChg>
        <pc:spChg chg="add del">
          <ac:chgData name="Constance Rudnicki" userId="e53d1bcb-03c7-460f-8510-a91d4b49b8bb" providerId="ADAL" clId="{FF292746-EC4F-47C5-B78F-417394B8EA56}" dt="2022-06-03T21:52:50.506" v="315" actId="26606"/>
          <ac:spMkLst>
            <pc:docMk/>
            <pc:sldMk cId="1338858158" sldId="581"/>
            <ac:spMk id="21" creationId="{C8A37D25-F7E3-5D08-A5D0-D38FFDBF181E}"/>
          </ac:spMkLst>
        </pc:spChg>
        <pc:spChg chg="add del">
          <ac:chgData name="Constance Rudnicki" userId="e53d1bcb-03c7-460f-8510-a91d4b49b8bb" providerId="ADAL" clId="{FF292746-EC4F-47C5-B78F-417394B8EA56}" dt="2022-06-03T21:52:50.506" v="315" actId="26606"/>
          <ac:spMkLst>
            <pc:docMk/>
            <pc:sldMk cId="1338858158" sldId="581"/>
            <ac:spMk id="22" creationId="{B0890400-BB8B-4A44-AB63-65C7CA223EBA}"/>
          </ac:spMkLst>
        </pc:spChg>
        <pc:spChg chg="add del">
          <ac:chgData name="Constance Rudnicki" userId="e53d1bcb-03c7-460f-8510-a91d4b49b8bb" providerId="ADAL" clId="{FF292746-EC4F-47C5-B78F-417394B8EA56}" dt="2022-06-03T21:52:54.976" v="317" actId="26606"/>
          <ac:spMkLst>
            <pc:docMk/>
            <pc:sldMk cId="1338858158" sldId="581"/>
            <ac:spMk id="23" creationId="{F7422F06-6017-4361-8872-E0E2CEB20B48}"/>
          </ac:spMkLst>
        </pc:spChg>
        <pc:spChg chg="add del">
          <ac:chgData name="Constance Rudnicki" userId="e53d1bcb-03c7-460f-8510-a91d4b49b8bb" providerId="ADAL" clId="{FF292746-EC4F-47C5-B78F-417394B8EA56}" dt="2022-06-03T21:53:01.735" v="319" actId="26606"/>
          <ac:spMkLst>
            <pc:docMk/>
            <pc:sldMk cId="1338858158" sldId="581"/>
            <ac:spMk id="28" creationId="{39E4C68A-A4A9-48A4-9FF2-D2896B1EA01F}"/>
          </ac:spMkLst>
        </pc:spChg>
        <pc:spChg chg="add del">
          <ac:chgData name="Constance Rudnicki" userId="e53d1bcb-03c7-460f-8510-a91d4b49b8bb" providerId="ADAL" clId="{FF292746-EC4F-47C5-B78F-417394B8EA56}" dt="2022-06-03T21:53:01.735" v="319" actId="26606"/>
          <ac:spMkLst>
            <pc:docMk/>
            <pc:sldMk cId="1338858158" sldId="581"/>
            <ac:spMk id="29" creationId="{E2B9AEA5-52CB-49A6-AF8A-33502F291B91}"/>
          </ac:spMkLst>
        </pc:spChg>
        <pc:spChg chg="add del">
          <ac:chgData name="Constance Rudnicki" userId="e53d1bcb-03c7-460f-8510-a91d4b49b8bb" providerId="ADAL" clId="{FF292746-EC4F-47C5-B78F-417394B8EA56}" dt="2022-06-03T21:53:01.735" v="319" actId="26606"/>
          <ac:spMkLst>
            <pc:docMk/>
            <pc:sldMk cId="1338858158" sldId="581"/>
            <ac:spMk id="30" creationId="{C8A37D25-F7E3-5D08-A5D0-D38FFDBF181E}"/>
          </ac:spMkLst>
        </pc:spChg>
        <pc:graphicFrameChg chg="add del">
          <ac:chgData name="Constance Rudnicki" userId="e53d1bcb-03c7-460f-8510-a91d4b49b8bb" providerId="ADAL" clId="{FF292746-EC4F-47C5-B78F-417394B8EA56}" dt="2022-06-03T21:52:43.705" v="313" actId="26606"/>
          <ac:graphicFrameMkLst>
            <pc:docMk/>
            <pc:sldMk cId="1338858158" sldId="581"/>
            <ac:graphicFrameMk id="19" creationId="{034A6D78-6FF1-715E-0C94-811AEA3A4244}"/>
          </ac:graphicFrameMkLst>
        </pc:graphicFrameChg>
        <pc:graphicFrameChg chg="add del">
          <ac:chgData name="Constance Rudnicki" userId="e53d1bcb-03c7-460f-8510-a91d4b49b8bb" providerId="ADAL" clId="{FF292746-EC4F-47C5-B78F-417394B8EA56}" dt="2022-06-03T21:52:54.976" v="317" actId="26606"/>
          <ac:graphicFrameMkLst>
            <pc:docMk/>
            <pc:sldMk cId="1338858158" sldId="581"/>
            <ac:graphicFrameMk id="26" creationId="{05791AF3-3EF0-C1A7-6649-1285303D22F2}"/>
          </ac:graphicFrameMkLst>
        </pc:graphicFrameChg>
        <pc:cxnChg chg="add del">
          <ac:chgData name="Constance Rudnicki" userId="e53d1bcb-03c7-460f-8510-a91d4b49b8bb" providerId="ADAL" clId="{FF292746-EC4F-47C5-B78F-417394B8EA56}" dt="2022-06-03T21:52:50.506" v="315" actId="26606"/>
          <ac:cxnSpMkLst>
            <pc:docMk/>
            <pc:sldMk cId="1338858158" sldId="581"/>
            <ac:cxnSpMk id="24" creationId="{4D39B797-CDC6-4529-8A36-9CBFC9816337}"/>
          </ac:cxnSpMkLst>
        </pc:cxnChg>
      </pc:sldChg>
      <pc:sldChg chg="addSp delSp modSp add mod ord modNotesTx">
        <pc:chgData name="Constance Rudnicki" userId="e53d1bcb-03c7-460f-8510-a91d4b49b8bb" providerId="ADAL" clId="{FF292746-EC4F-47C5-B78F-417394B8EA56}" dt="2022-06-30T19:28:50.038" v="4868"/>
        <pc:sldMkLst>
          <pc:docMk/>
          <pc:sldMk cId="4047686115" sldId="582"/>
        </pc:sldMkLst>
        <pc:spChg chg="mod">
          <ac:chgData name="Constance Rudnicki" userId="e53d1bcb-03c7-460f-8510-a91d4b49b8bb" providerId="ADAL" clId="{FF292746-EC4F-47C5-B78F-417394B8EA56}" dt="2022-06-15T19:39:42.740" v="4518" actId="26606"/>
          <ac:spMkLst>
            <pc:docMk/>
            <pc:sldMk cId="4047686115" sldId="582"/>
            <ac:spMk id="4" creationId="{49D4EE76-D431-035B-4E5C-6A98096FAAC7}"/>
          </ac:spMkLst>
        </pc:spChg>
        <pc:spChg chg="add del mod">
          <ac:chgData name="Constance Rudnicki" userId="e53d1bcb-03c7-460f-8510-a91d4b49b8bb" providerId="ADAL" clId="{FF292746-EC4F-47C5-B78F-417394B8EA56}" dt="2022-06-15T19:39:42.744" v="4519" actId="26606"/>
          <ac:spMkLst>
            <pc:docMk/>
            <pc:sldMk cId="4047686115" sldId="582"/>
            <ac:spMk id="13" creationId="{C8A37D25-F7E3-5D08-A5D0-D38FFDBF181E}"/>
          </ac:spMkLst>
        </pc:spChg>
        <pc:spChg chg="add del">
          <ac:chgData name="Constance Rudnicki" userId="e53d1bcb-03c7-460f-8510-a91d4b49b8bb" providerId="ADAL" clId="{FF292746-EC4F-47C5-B78F-417394B8EA56}" dt="2022-06-15T19:39:42.744" v="4519" actId="26606"/>
          <ac:spMkLst>
            <pc:docMk/>
            <pc:sldMk cId="4047686115" sldId="582"/>
            <ac:spMk id="15" creationId="{39E4C68A-A4A9-48A4-9FF2-D2896B1EA01F}"/>
          </ac:spMkLst>
        </pc:spChg>
        <pc:spChg chg="add del">
          <ac:chgData name="Constance Rudnicki" userId="e53d1bcb-03c7-460f-8510-a91d4b49b8bb" providerId="ADAL" clId="{FF292746-EC4F-47C5-B78F-417394B8EA56}" dt="2022-06-15T19:39:42.744" v="4519" actId="26606"/>
          <ac:spMkLst>
            <pc:docMk/>
            <pc:sldMk cId="4047686115" sldId="582"/>
            <ac:spMk id="17" creationId="{E2B9AEA5-52CB-49A6-AF8A-33502F291B91}"/>
          </ac:spMkLst>
        </pc:spChg>
        <pc:spChg chg="add">
          <ac:chgData name="Constance Rudnicki" userId="e53d1bcb-03c7-460f-8510-a91d4b49b8bb" providerId="ADAL" clId="{FF292746-EC4F-47C5-B78F-417394B8EA56}" dt="2022-06-15T19:39:42.744" v="4519" actId="26606"/>
          <ac:spMkLst>
            <pc:docMk/>
            <pc:sldMk cId="4047686115" sldId="582"/>
            <ac:spMk id="22" creationId="{39E4C68A-A4A9-48A4-9FF2-D2896B1EA01F}"/>
          </ac:spMkLst>
        </pc:spChg>
        <pc:spChg chg="add del">
          <ac:chgData name="Constance Rudnicki" userId="e53d1bcb-03c7-460f-8510-a91d4b49b8bb" providerId="ADAL" clId="{FF292746-EC4F-47C5-B78F-417394B8EA56}" dt="2022-06-15T19:39:39.177" v="4516" actId="26606"/>
          <ac:spMkLst>
            <pc:docMk/>
            <pc:sldMk cId="4047686115" sldId="582"/>
            <ac:spMk id="23" creationId="{F7422F06-6017-4361-8872-E0E2CEB20B48}"/>
          </ac:spMkLst>
        </pc:spChg>
        <pc:spChg chg="add">
          <ac:chgData name="Constance Rudnicki" userId="e53d1bcb-03c7-460f-8510-a91d4b49b8bb" providerId="ADAL" clId="{FF292746-EC4F-47C5-B78F-417394B8EA56}" dt="2022-06-15T19:39:42.744" v="4519" actId="26606"/>
          <ac:spMkLst>
            <pc:docMk/>
            <pc:sldMk cId="4047686115" sldId="582"/>
            <ac:spMk id="24" creationId="{E2B9AEA5-52CB-49A6-AF8A-33502F291B91}"/>
          </ac:spMkLst>
        </pc:spChg>
        <pc:spChg chg="add del">
          <ac:chgData name="Constance Rudnicki" userId="e53d1bcb-03c7-460f-8510-a91d4b49b8bb" providerId="ADAL" clId="{FF292746-EC4F-47C5-B78F-417394B8EA56}" dt="2022-06-15T19:39:42.740" v="4518" actId="26606"/>
          <ac:spMkLst>
            <pc:docMk/>
            <pc:sldMk cId="4047686115" sldId="582"/>
            <ac:spMk id="25" creationId="{F7422F06-6017-4361-8872-E0E2CEB20B48}"/>
          </ac:spMkLst>
        </pc:spChg>
        <pc:spChg chg="add">
          <ac:chgData name="Constance Rudnicki" userId="e53d1bcb-03c7-460f-8510-a91d4b49b8bb" providerId="ADAL" clId="{FF292746-EC4F-47C5-B78F-417394B8EA56}" dt="2022-06-15T19:39:42.744" v="4519" actId="26606"/>
          <ac:spMkLst>
            <pc:docMk/>
            <pc:sldMk cId="4047686115" sldId="582"/>
            <ac:spMk id="28" creationId="{C8A37D25-F7E3-5D08-A5D0-D38FFDBF181E}"/>
          </ac:spMkLst>
        </pc:spChg>
        <pc:graphicFrameChg chg="add del">
          <ac:chgData name="Constance Rudnicki" userId="e53d1bcb-03c7-460f-8510-a91d4b49b8bb" providerId="ADAL" clId="{FF292746-EC4F-47C5-B78F-417394B8EA56}" dt="2022-06-15T19:39:39.177" v="4516" actId="26606"/>
          <ac:graphicFrameMkLst>
            <pc:docMk/>
            <pc:sldMk cId="4047686115" sldId="582"/>
            <ac:graphicFrameMk id="19" creationId="{FD25DA0F-CBF2-DCE9-BF86-8CD5D11A6BD2}"/>
          </ac:graphicFrameMkLst>
        </pc:graphicFrameChg>
        <pc:graphicFrameChg chg="add del">
          <ac:chgData name="Constance Rudnicki" userId="e53d1bcb-03c7-460f-8510-a91d4b49b8bb" providerId="ADAL" clId="{FF292746-EC4F-47C5-B78F-417394B8EA56}" dt="2022-06-15T19:39:42.740" v="4518" actId="26606"/>
          <ac:graphicFrameMkLst>
            <pc:docMk/>
            <pc:sldMk cId="4047686115" sldId="582"/>
            <ac:graphicFrameMk id="26" creationId="{4275FAD1-2228-660E-B20C-B8457F532483}"/>
          </ac:graphicFrameMkLst>
        </pc:graphicFrameChg>
      </pc:sldChg>
      <pc:sldChg chg="addSp delSp modSp add mod ord">
        <pc:chgData name="Constance Rudnicki" userId="e53d1bcb-03c7-460f-8510-a91d4b49b8bb" providerId="ADAL" clId="{FF292746-EC4F-47C5-B78F-417394B8EA56}" dt="2022-06-30T19:27:31.188" v="4860" actId="5793"/>
        <pc:sldMkLst>
          <pc:docMk/>
          <pc:sldMk cId="3803535826" sldId="583"/>
        </pc:sldMkLst>
        <pc:spChg chg="mod">
          <ac:chgData name="Constance Rudnicki" userId="e53d1bcb-03c7-460f-8510-a91d4b49b8bb" providerId="ADAL" clId="{FF292746-EC4F-47C5-B78F-417394B8EA56}" dt="2022-06-30T19:27:24.224" v="4807" actId="27636"/>
          <ac:spMkLst>
            <pc:docMk/>
            <pc:sldMk cId="3803535826" sldId="583"/>
            <ac:spMk id="4" creationId="{49D4EE76-D431-035B-4E5C-6A98096FAAC7}"/>
          </ac:spMkLst>
        </pc:spChg>
        <pc:spChg chg="mod">
          <ac:chgData name="Constance Rudnicki" userId="e53d1bcb-03c7-460f-8510-a91d4b49b8bb" providerId="ADAL" clId="{FF292746-EC4F-47C5-B78F-417394B8EA56}" dt="2022-06-30T19:27:31.188" v="4860" actId="5793"/>
          <ac:spMkLst>
            <pc:docMk/>
            <pc:sldMk cId="3803535826" sldId="583"/>
            <ac:spMk id="13" creationId="{C8A37D25-F7E3-5D08-A5D0-D38FFDBF181E}"/>
          </ac:spMkLst>
        </pc:spChg>
        <pc:spChg chg="add del">
          <ac:chgData name="Constance Rudnicki" userId="e53d1bcb-03c7-460f-8510-a91d4b49b8bb" providerId="ADAL" clId="{FF292746-EC4F-47C5-B78F-417394B8EA56}" dt="2022-06-03T22:10:16.851" v="383" actId="26606"/>
          <ac:spMkLst>
            <pc:docMk/>
            <pc:sldMk cId="3803535826" sldId="583"/>
            <ac:spMk id="15" creationId="{39E4C68A-A4A9-48A4-9FF2-D2896B1EA01F}"/>
          </ac:spMkLst>
        </pc:spChg>
        <pc:spChg chg="add del">
          <ac:chgData name="Constance Rudnicki" userId="e53d1bcb-03c7-460f-8510-a91d4b49b8bb" providerId="ADAL" clId="{FF292746-EC4F-47C5-B78F-417394B8EA56}" dt="2022-06-03T22:10:16.851" v="383" actId="26606"/>
          <ac:spMkLst>
            <pc:docMk/>
            <pc:sldMk cId="3803535826" sldId="583"/>
            <ac:spMk id="17" creationId="{E2B9AEA5-52CB-49A6-AF8A-33502F291B91}"/>
          </ac:spMkLst>
        </pc:spChg>
        <pc:spChg chg="add del">
          <ac:chgData name="Constance Rudnicki" userId="e53d1bcb-03c7-460f-8510-a91d4b49b8bb" providerId="ADAL" clId="{FF292746-EC4F-47C5-B78F-417394B8EA56}" dt="2022-06-03T22:10:16.846" v="382" actId="26606"/>
          <ac:spMkLst>
            <pc:docMk/>
            <pc:sldMk cId="3803535826" sldId="583"/>
            <ac:spMk id="22" creationId="{39E4C68A-A4A9-48A4-9FF2-D2896B1EA01F}"/>
          </ac:spMkLst>
        </pc:spChg>
        <pc:spChg chg="add del">
          <ac:chgData name="Constance Rudnicki" userId="e53d1bcb-03c7-460f-8510-a91d4b49b8bb" providerId="ADAL" clId="{FF292746-EC4F-47C5-B78F-417394B8EA56}" dt="2022-06-03T22:10:16.846" v="382" actId="26606"/>
          <ac:spMkLst>
            <pc:docMk/>
            <pc:sldMk cId="3803535826" sldId="583"/>
            <ac:spMk id="24" creationId="{E2B9AEA5-52CB-49A6-AF8A-33502F291B91}"/>
          </ac:spMkLst>
        </pc:spChg>
        <pc:spChg chg="add">
          <ac:chgData name="Constance Rudnicki" userId="e53d1bcb-03c7-460f-8510-a91d4b49b8bb" providerId="ADAL" clId="{FF292746-EC4F-47C5-B78F-417394B8EA56}" dt="2022-06-03T22:10:16.851" v="383" actId="26606"/>
          <ac:spMkLst>
            <pc:docMk/>
            <pc:sldMk cId="3803535826" sldId="583"/>
            <ac:spMk id="26" creationId="{77D7B666-D5E6-48CE-B26A-FB5E5C34AF90}"/>
          </ac:spMkLst>
        </pc:spChg>
        <pc:spChg chg="add">
          <ac:chgData name="Constance Rudnicki" userId="e53d1bcb-03c7-460f-8510-a91d4b49b8bb" providerId="ADAL" clId="{FF292746-EC4F-47C5-B78F-417394B8EA56}" dt="2022-06-03T22:10:16.851" v="383" actId="26606"/>
          <ac:spMkLst>
            <pc:docMk/>
            <pc:sldMk cId="3803535826" sldId="583"/>
            <ac:spMk id="27" creationId="{F6EE670A-A41A-44AD-BC1C-2090365EB5B3}"/>
          </ac:spMkLst>
        </pc:spChg>
      </pc:sldChg>
      <pc:sldChg chg="addSp delSp modSp add mod ord modClrScheme delDesignElem chgLayout modNotesTx">
        <pc:chgData name="Constance Rudnicki" userId="e53d1bcb-03c7-460f-8510-a91d4b49b8bb" providerId="ADAL" clId="{FF292746-EC4F-47C5-B78F-417394B8EA56}" dt="2022-06-30T19:30:15.577" v="4885" actId="20577"/>
        <pc:sldMkLst>
          <pc:docMk/>
          <pc:sldMk cId="4022864874" sldId="584"/>
        </pc:sldMkLst>
        <pc:spChg chg="add del mod ord">
          <ac:chgData name="Constance Rudnicki" userId="e53d1bcb-03c7-460f-8510-a91d4b49b8bb" providerId="ADAL" clId="{FF292746-EC4F-47C5-B78F-417394B8EA56}" dt="2022-06-03T22:20:12.726" v="436" actId="700"/>
          <ac:spMkLst>
            <pc:docMk/>
            <pc:sldMk cId="4022864874" sldId="584"/>
            <ac:spMk id="2" creationId="{D2D82080-4EFC-975C-E03D-D9FD08D6935D}"/>
          </ac:spMkLst>
        </pc:spChg>
        <pc:spChg chg="mod ord">
          <ac:chgData name="Constance Rudnicki" userId="e53d1bcb-03c7-460f-8510-a91d4b49b8bb" providerId="ADAL" clId="{FF292746-EC4F-47C5-B78F-417394B8EA56}" dt="2022-06-30T19:30:15.577" v="4885" actId="20577"/>
          <ac:spMkLst>
            <pc:docMk/>
            <pc:sldMk cId="4022864874" sldId="584"/>
            <ac:spMk id="4" creationId="{49D4EE76-D431-035B-4E5C-6A98096FAAC7}"/>
          </ac:spMkLst>
        </pc:spChg>
        <pc:spChg chg="mod ord">
          <ac:chgData name="Constance Rudnicki" userId="e53d1bcb-03c7-460f-8510-a91d4b49b8bb" providerId="ADAL" clId="{FF292746-EC4F-47C5-B78F-417394B8EA56}" dt="2022-06-03T22:20:12.726" v="436" actId="700"/>
          <ac:spMkLst>
            <pc:docMk/>
            <pc:sldMk cId="4022864874" sldId="584"/>
            <ac:spMk id="7" creationId="{D29FE21F-EAA6-A030-D53F-A28EF2BC8BEB}"/>
          </ac:spMkLst>
        </pc:spChg>
        <pc:spChg chg="add del mod ord">
          <ac:chgData name="Constance Rudnicki" userId="e53d1bcb-03c7-460f-8510-a91d4b49b8bb" providerId="ADAL" clId="{FF292746-EC4F-47C5-B78F-417394B8EA56}" dt="2022-06-03T22:20:25.394" v="437" actId="26606"/>
          <ac:spMkLst>
            <pc:docMk/>
            <pc:sldMk cId="4022864874" sldId="584"/>
            <ac:spMk id="13" creationId="{C8A37D25-F7E3-5D08-A5D0-D38FFDBF181E}"/>
          </ac:spMkLst>
        </pc:spChg>
        <pc:spChg chg="add del">
          <ac:chgData name="Constance Rudnicki" userId="e53d1bcb-03c7-460f-8510-a91d4b49b8bb" providerId="ADAL" clId="{FF292746-EC4F-47C5-B78F-417394B8EA56}" dt="2022-06-03T22:20:25.394" v="437" actId="26606"/>
          <ac:spMkLst>
            <pc:docMk/>
            <pc:sldMk cId="4022864874" sldId="584"/>
            <ac:spMk id="26" creationId="{77D7B666-D5E6-48CE-B26A-FB5E5C34AF90}"/>
          </ac:spMkLst>
        </pc:spChg>
        <pc:spChg chg="add del">
          <ac:chgData name="Constance Rudnicki" userId="e53d1bcb-03c7-460f-8510-a91d4b49b8bb" providerId="ADAL" clId="{FF292746-EC4F-47C5-B78F-417394B8EA56}" dt="2022-06-03T22:20:25.394" v="437" actId="26606"/>
          <ac:spMkLst>
            <pc:docMk/>
            <pc:sldMk cId="4022864874" sldId="584"/>
            <ac:spMk id="27" creationId="{F6EE670A-A41A-44AD-BC1C-2090365EB5B3}"/>
          </ac:spMkLst>
        </pc:spChg>
        <pc:graphicFrameChg chg="add del">
          <ac:chgData name="Constance Rudnicki" userId="e53d1bcb-03c7-460f-8510-a91d4b49b8bb" providerId="ADAL" clId="{FF292746-EC4F-47C5-B78F-417394B8EA56}" dt="2022-06-03T22:20:09.095" v="432" actId="26606"/>
          <ac:graphicFrameMkLst>
            <pc:docMk/>
            <pc:sldMk cId="4022864874" sldId="584"/>
            <ac:graphicFrameMk id="15" creationId="{B2B17F3C-4C34-B75C-AD55-DBC7867B3F32}"/>
          </ac:graphicFrameMkLst>
        </pc:graphicFrameChg>
        <pc:graphicFrameChg chg="add mod">
          <ac:chgData name="Constance Rudnicki" userId="e53d1bcb-03c7-460f-8510-a91d4b49b8bb" providerId="ADAL" clId="{FF292746-EC4F-47C5-B78F-417394B8EA56}" dt="2022-06-09T21:16:21.107" v="4235" actId="20577"/>
          <ac:graphicFrameMkLst>
            <pc:docMk/>
            <pc:sldMk cId="4022864874" sldId="584"/>
            <ac:graphicFrameMk id="29" creationId="{6F39F2B8-6DBC-9FCB-7E08-96E952DCE5FC}"/>
          </ac:graphicFrameMkLst>
        </pc:graphicFrameChg>
      </pc:sldChg>
      <pc:sldChg chg="addSp delSp modSp add mod ord modClrScheme chgLayout">
        <pc:chgData name="Constance Rudnicki" userId="e53d1bcb-03c7-460f-8510-a91d4b49b8bb" providerId="ADAL" clId="{FF292746-EC4F-47C5-B78F-417394B8EA56}" dt="2022-06-09T22:19:18.363" v="4507" actId="207"/>
        <pc:sldMkLst>
          <pc:docMk/>
          <pc:sldMk cId="4058929421" sldId="585"/>
        </pc:sldMkLst>
        <pc:spChg chg="add del mod ord">
          <ac:chgData name="Constance Rudnicki" userId="e53d1bcb-03c7-460f-8510-a91d4b49b8bb" providerId="ADAL" clId="{FF292746-EC4F-47C5-B78F-417394B8EA56}" dt="2022-06-09T16:28:22.446" v="2021" actId="700"/>
          <ac:spMkLst>
            <pc:docMk/>
            <pc:sldMk cId="4058929421" sldId="585"/>
            <ac:spMk id="3" creationId="{96A069D0-8BFF-22F4-5B83-0F884B61E4C9}"/>
          </ac:spMkLst>
        </pc:spChg>
        <pc:spChg chg="add del mod ord">
          <ac:chgData name="Constance Rudnicki" userId="e53d1bcb-03c7-460f-8510-a91d4b49b8bb" providerId="ADAL" clId="{FF292746-EC4F-47C5-B78F-417394B8EA56}" dt="2022-06-09T16:28:22.446" v="2021" actId="700"/>
          <ac:spMkLst>
            <pc:docMk/>
            <pc:sldMk cId="4058929421" sldId="585"/>
            <ac:spMk id="4" creationId="{D2503AD6-B94C-F1D0-6B7E-F634FCC0CDC0}"/>
          </ac:spMkLst>
        </pc:spChg>
        <pc:spChg chg="add mod">
          <ac:chgData name="Constance Rudnicki" userId="e53d1bcb-03c7-460f-8510-a91d4b49b8bb" providerId="ADAL" clId="{FF292746-EC4F-47C5-B78F-417394B8EA56}" dt="2022-06-09T16:28:37.273" v="2044" actId="20577"/>
          <ac:spMkLst>
            <pc:docMk/>
            <pc:sldMk cId="4058929421" sldId="585"/>
            <ac:spMk id="5" creationId="{4A9A092D-92F3-0C56-787B-BE9F748347B8}"/>
          </ac:spMkLst>
        </pc:spChg>
        <pc:spChg chg="add mod">
          <ac:chgData name="Constance Rudnicki" userId="e53d1bcb-03c7-460f-8510-a91d4b49b8bb" providerId="ADAL" clId="{FF292746-EC4F-47C5-B78F-417394B8EA56}" dt="2022-06-09T22:19:18.363" v="4507" actId="207"/>
          <ac:spMkLst>
            <pc:docMk/>
            <pc:sldMk cId="4058929421" sldId="585"/>
            <ac:spMk id="6" creationId="{E0D85E68-4F7D-6D9B-A2B0-9503B0955480}"/>
          </ac:spMkLst>
        </pc:spChg>
        <pc:spChg chg="add del mod">
          <ac:chgData name="Constance Rudnicki" userId="e53d1bcb-03c7-460f-8510-a91d4b49b8bb" providerId="ADAL" clId="{FF292746-EC4F-47C5-B78F-417394B8EA56}" dt="2022-06-09T16:28:27.413" v="2023" actId="21"/>
          <ac:spMkLst>
            <pc:docMk/>
            <pc:sldMk cId="4058929421" sldId="585"/>
            <ac:spMk id="7" creationId="{96563AD0-D6C1-5DCC-BCF6-785CC0CE50BE}"/>
          </ac:spMkLst>
        </pc:spChg>
        <pc:graphicFrameChg chg="add del mod">
          <ac:chgData name="Constance Rudnicki" userId="e53d1bcb-03c7-460f-8510-a91d4b49b8bb" providerId="ADAL" clId="{FF292746-EC4F-47C5-B78F-417394B8EA56}" dt="2022-06-09T22:04:27.535" v="4422" actId="21"/>
          <ac:graphicFrameMkLst>
            <pc:docMk/>
            <pc:sldMk cId="4058929421" sldId="585"/>
            <ac:graphicFrameMk id="2" creationId="{81DB7554-F1F1-3938-F66D-911D8CB040D0}"/>
          </ac:graphicFrameMkLst>
        </pc:graphicFrameChg>
        <pc:picChg chg="add del mod">
          <ac:chgData name="Constance Rudnicki" userId="e53d1bcb-03c7-460f-8510-a91d4b49b8bb" providerId="ADAL" clId="{FF292746-EC4F-47C5-B78F-417394B8EA56}" dt="2022-06-09T16:26:21.573" v="1922" actId="21"/>
          <ac:picMkLst>
            <pc:docMk/>
            <pc:sldMk cId="4058929421" sldId="585"/>
            <ac:picMk id="2050" creationId="{10228735-F1AD-C460-F9F6-036BC703E0A9}"/>
          </ac:picMkLst>
        </pc:picChg>
        <pc:picChg chg="del">
          <ac:chgData name="Constance Rudnicki" userId="e53d1bcb-03c7-460f-8510-a91d4b49b8bb" providerId="ADAL" clId="{FF292746-EC4F-47C5-B78F-417394B8EA56}" dt="2022-06-06T16:14:13.878" v="454" actId="21"/>
          <ac:picMkLst>
            <pc:docMk/>
            <pc:sldMk cId="4058929421" sldId="585"/>
            <ac:picMk id="11266" creationId="{10A2187E-C2B6-47FD-82FD-BA6284636799}"/>
          </ac:picMkLst>
        </pc:picChg>
        <pc:picChg chg="del">
          <ac:chgData name="Constance Rudnicki" userId="e53d1bcb-03c7-460f-8510-a91d4b49b8bb" providerId="ADAL" clId="{FF292746-EC4F-47C5-B78F-417394B8EA56}" dt="2022-06-06T16:14:09.057" v="452" actId="21"/>
          <ac:picMkLst>
            <pc:docMk/>
            <pc:sldMk cId="4058929421" sldId="585"/>
            <ac:picMk id="11270" creationId="{AEF96FFE-C089-47A1-B300-1E5F1401E90D}"/>
          </ac:picMkLst>
        </pc:picChg>
        <pc:picChg chg="del">
          <ac:chgData name="Constance Rudnicki" userId="e53d1bcb-03c7-460f-8510-a91d4b49b8bb" providerId="ADAL" clId="{FF292746-EC4F-47C5-B78F-417394B8EA56}" dt="2022-06-06T16:14:12.056" v="453" actId="21"/>
          <ac:picMkLst>
            <pc:docMk/>
            <pc:sldMk cId="4058929421" sldId="585"/>
            <ac:picMk id="11272" creationId="{96927E7E-AEF6-431A-AEE4-9648EE2BAA54}"/>
          </ac:picMkLst>
        </pc:picChg>
      </pc:sldChg>
      <pc:sldChg chg="addSp delSp modSp add mod">
        <pc:chgData name="Constance Rudnicki" userId="e53d1bcb-03c7-460f-8510-a91d4b49b8bb" providerId="ADAL" clId="{FF292746-EC4F-47C5-B78F-417394B8EA56}" dt="2022-06-06T16:28:09.483" v="562" actId="26606"/>
        <pc:sldMkLst>
          <pc:docMk/>
          <pc:sldMk cId="300664719" sldId="586"/>
        </pc:sldMkLst>
        <pc:spChg chg="mod">
          <ac:chgData name="Constance Rudnicki" userId="e53d1bcb-03c7-460f-8510-a91d4b49b8bb" providerId="ADAL" clId="{FF292746-EC4F-47C5-B78F-417394B8EA56}" dt="2022-06-06T16:28:09.483" v="562" actId="26606"/>
          <ac:spMkLst>
            <pc:docMk/>
            <pc:sldMk cId="300664719" sldId="586"/>
            <ac:spMk id="3" creationId="{FEBEAE5A-E81A-76DE-8219-A562A822AAE7}"/>
          </ac:spMkLst>
        </pc:spChg>
        <pc:spChg chg="mod ord">
          <ac:chgData name="Constance Rudnicki" userId="e53d1bcb-03c7-460f-8510-a91d4b49b8bb" providerId="ADAL" clId="{FF292746-EC4F-47C5-B78F-417394B8EA56}" dt="2022-06-06T16:28:09.483" v="562" actId="26606"/>
          <ac:spMkLst>
            <pc:docMk/>
            <pc:sldMk cId="300664719" sldId="586"/>
            <ac:spMk id="7" creationId="{D29FE21F-EAA6-A030-D53F-A28EF2BC8BEB}"/>
          </ac:spMkLst>
        </pc:spChg>
        <pc:spChg chg="mod ord">
          <ac:chgData name="Constance Rudnicki" userId="e53d1bcb-03c7-460f-8510-a91d4b49b8bb" providerId="ADAL" clId="{FF292746-EC4F-47C5-B78F-417394B8EA56}" dt="2022-06-06T16:28:09.483" v="562" actId="26606"/>
          <ac:spMkLst>
            <pc:docMk/>
            <pc:sldMk cId="300664719" sldId="586"/>
            <ac:spMk id="13" creationId="{C8A37D25-F7E3-5D08-A5D0-D38FFDBF181E}"/>
          </ac:spMkLst>
        </pc:spChg>
        <pc:spChg chg="del">
          <ac:chgData name="Constance Rudnicki" userId="e53d1bcb-03c7-460f-8510-a91d4b49b8bb" providerId="ADAL" clId="{FF292746-EC4F-47C5-B78F-417394B8EA56}" dt="2022-06-06T16:28:09.483" v="562" actId="26606"/>
          <ac:spMkLst>
            <pc:docMk/>
            <pc:sldMk cId="300664719" sldId="586"/>
            <ac:spMk id="16" creationId="{81AEB8A9-B768-4E30-BA55-D919E6687343}"/>
          </ac:spMkLst>
        </pc:spChg>
        <pc:spChg chg="add">
          <ac:chgData name="Constance Rudnicki" userId="e53d1bcb-03c7-460f-8510-a91d4b49b8bb" providerId="ADAL" clId="{FF292746-EC4F-47C5-B78F-417394B8EA56}" dt="2022-06-06T16:28:09.483" v="562" actId="26606"/>
          <ac:spMkLst>
            <pc:docMk/>
            <pc:sldMk cId="300664719" sldId="586"/>
            <ac:spMk id="3079" creationId="{4038CB10-1F5C-4D54-9DF7-12586DE5B007}"/>
          </ac:spMkLst>
        </pc:spChg>
        <pc:spChg chg="add">
          <ac:chgData name="Constance Rudnicki" userId="e53d1bcb-03c7-460f-8510-a91d4b49b8bb" providerId="ADAL" clId="{FF292746-EC4F-47C5-B78F-417394B8EA56}" dt="2022-06-06T16:28:09.483" v="562" actId="26606"/>
          <ac:spMkLst>
            <pc:docMk/>
            <pc:sldMk cId="300664719" sldId="586"/>
            <ac:spMk id="3081" creationId="{73ED6512-6858-4552-B699-9A97FE9A4EA2}"/>
          </ac:spMkLst>
        </pc:spChg>
        <pc:picChg chg="add mod">
          <ac:chgData name="Constance Rudnicki" userId="e53d1bcb-03c7-460f-8510-a91d4b49b8bb" providerId="ADAL" clId="{FF292746-EC4F-47C5-B78F-417394B8EA56}" dt="2022-06-06T16:28:09.483" v="562" actId="26606"/>
          <ac:picMkLst>
            <pc:docMk/>
            <pc:sldMk cId="300664719" sldId="586"/>
            <ac:picMk id="3074" creationId="{6B9D4D0D-7F77-D839-E5BD-1364D922A507}"/>
          </ac:picMkLst>
        </pc:picChg>
      </pc:sldChg>
      <pc:sldChg chg="addSp delSp modSp add mod ord">
        <pc:chgData name="Constance Rudnicki" userId="e53d1bcb-03c7-460f-8510-a91d4b49b8bb" providerId="ADAL" clId="{FF292746-EC4F-47C5-B78F-417394B8EA56}" dt="2022-06-06T16:52:06.387" v="1039"/>
        <pc:sldMkLst>
          <pc:docMk/>
          <pc:sldMk cId="2399896135" sldId="587"/>
        </pc:sldMkLst>
        <pc:spChg chg="mod">
          <ac:chgData name="Constance Rudnicki" userId="e53d1bcb-03c7-460f-8510-a91d4b49b8bb" providerId="ADAL" clId="{FF292746-EC4F-47C5-B78F-417394B8EA56}" dt="2022-06-06T16:33:51.491" v="579" actId="26606"/>
          <ac:spMkLst>
            <pc:docMk/>
            <pc:sldMk cId="2399896135" sldId="587"/>
            <ac:spMk id="3" creationId="{FEBEAE5A-E81A-76DE-8219-A562A822AAE7}"/>
          </ac:spMkLst>
        </pc:spChg>
        <pc:spChg chg="ord">
          <ac:chgData name="Constance Rudnicki" userId="e53d1bcb-03c7-460f-8510-a91d4b49b8bb" providerId="ADAL" clId="{FF292746-EC4F-47C5-B78F-417394B8EA56}" dt="2022-06-06T16:33:51.491" v="579" actId="26606"/>
          <ac:spMkLst>
            <pc:docMk/>
            <pc:sldMk cId="2399896135" sldId="587"/>
            <ac:spMk id="7" creationId="{D29FE21F-EAA6-A030-D53F-A28EF2BC8BEB}"/>
          </ac:spMkLst>
        </pc:spChg>
        <pc:spChg chg="mod">
          <ac:chgData name="Constance Rudnicki" userId="e53d1bcb-03c7-460f-8510-a91d4b49b8bb" providerId="ADAL" clId="{FF292746-EC4F-47C5-B78F-417394B8EA56}" dt="2022-06-06T16:37:30.406" v="588" actId="14100"/>
          <ac:spMkLst>
            <pc:docMk/>
            <pc:sldMk cId="2399896135" sldId="587"/>
            <ac:spMk id="13" creationId="{C8A37D25-F7E3-5D08-A5D0-D38FFDBF181E}"/>
          </ac:spMkLst>
        </pc:spChg>
        <pc:spChg chg="del">
          <ac:chgData name="Constance Rudnicki" userId="e53d1bcb-03c7-460f-8510-a91d4b49b8bb" providerId="ADAL" clId="{FF292746-EC4F-47C5-B78F-417394B8EA56}" dt="2022-06-06T16:33:51.491" v="579" actId="26606"/>
          <ac:spMkLst>
            <pc:docMk/>
            <pc:sldMk cId="2399896135" sldId="587"/>
            <ac:spMk id="16" creationId="{81AEB8A9-B768-4E30-BA55-D919E6687343}"/>
          </ac:spMkLst>
        </pc:spChg>
        <pc:spChg chg="add">
          <ac:chgData name="Constance Rudnicki" userId="e53d1bcb-03c7-460f-8510-a91d4b49b8bb" providerId="ADAL" clId="{FF292746-EC4F-47C5-B78F-417394B8EA56}" dt="2022-06-06T16:33:51.491" v="579" actId="26606"/>
          <ac:spMkLst>
            <pc:docMk/>
            <pc:sldMk cId="2399896135" sldId="587"/>
            <ac:spMk id="4103" creationId="{C1A9B9E1-AE3D-4F69-9670-71C92ED1BCEE}"/>
          </ac:spMkLst>
        </pc:spChg>
        <pc:picChg chg="add mod">
          <ac:chgData name="Constance Rudnicki" userId="e53d1bcb-03c7-460f-8510-a91d4b49b8bb" providerId="ADAL" clId="{FF292746-EC4F-47C5-B78F-417394B8EA56}" dt="2022-06-06T16:33:51.491" v="579" actId="26606"/>
          <ac:picMkLst>
            <pc:docMk/>
            <pc:sldMk cId="2399896135" sldId="587"/>
            <ac:picMk id="4098" creationId="{B89041B9-FD2A-B3C3-163F-3A9448762014}"/>
          </ac:picMkLst>
        </pc:picChg>
        <pc:cxnChg chg="add">
          <ac:chgData name="Constance Rudnicki" userId="e53d1bcb-03c7-460f-8510-a91d4b49b8bb" providerId="ADAL" clId="{FF292746-EC4F-47C5-B78F-417394B8EA56}" dt="2022-06-06T16:33:51.491" v="579" actId="26606"/>
          <ac:cxnSpMkLst>
            <pc:docMk/>
            <pc:sldMk cId="2399896135" sldId="587"/>
            <ac:cxnSpMk id="4105" creationId="{3234ED8A-BEE3-4F34-B45B-731E1E292E3C}"/>
          </ac:cxnSpMkLst>
        </pc:cxnChg>
      </pc:sldChg>
      <pc:sldChg chg="modSp add mod ord">
        <pc:chgData name="Constance Rudnicki" userId="e53d1bcb-03c7-460f-8510-a91d4b49b8bb" providerId="ADAL" clId="{FF292746-EC4F-47C5-B78F-417394B8EA56}" dt="2022-06-09T21:06:28.753" v="3930" actId="20577"/>
        <pc:sldMkLst>
          <pc:docMk/>
          <pc:sldMk cId="2190171908" sldId="588"/>
        </pc:sldMkLst>
        <pc:spChg chg="mod">
          <ac:chgData name="Constance Rudnicki" userId="e53d1bcb-03c7-460f-8510-a91d4b49b8bb" providerId="ADAL" clId="{FF292746-EC4F-47C5-B78F-417394B8EA56}" dt="2022-06-09T18:28:15.401" v="3884" actId="27636"/>
          <ac:spMkLst>
            <pc:docMk/>
            <pc:sldMk cId="2190171908" sldId="588"/>
            <ac:spMk id="3" creationId="{46AA4DF9-F771-2764-C93E-9806CD305B1B}"/>
          </ac:spMkLst>
        </pc:spChg>
        <pc:spChg chg="mod">
          <ac:chgData name="Constance Rudnicki" userId="e53d1bcb-03c7-460f-8510-a91d4b49b8bb" providerId="ADAL" clId="{FF292746-EC4F-47C5-B78F-417394B8EA56}" dt="2022-06-09T21:06:28.753" v="3930" actId="20577"/>
          <ac:spMkLst>
            <pc:docMk/>
            <pc:sldMk cId="2190171908" sldId="588"/>
            <ac:spMk id="4" creationId="{8D83CDA2-B314-BD0C-9D63-EA2ED51B7913}"/>
          </ac:spMkLst>
        </pc:spChg>
      </pc:sldChg>
      <pc:sldChg chg="addSp delSp modSp new del mod">
        <pc:chgData name="Constance Rudnicki" userId="e53d1bcb-03c7-460f-8510-a91d4b49b8bb" providerId="ADAL" clId="{FF292746-EC4F-47C5-B78F-417394B8EA56}" dt="2022-06-06T16:37:34.358" v="589" actId="2696"/>
        <pc:sldMkLst>
          <pc:docMk/>
          <pc:sldMk cId="3867257912" sldId="588"/>
        </pc:sldMkLst>
        <pc:spChg chg="del">
          <ac:chgData name="Constance Rudnicki" userId="e53d1bcb-03c7-460f-8510-a91d4b49b8bb" providerId="ADAL" clId="{FF292746-EC4F-47C5-B78F-417394B8EA56}" dt="2022-06-06T16:36:50.084" v="583"/>
          <ac:spMkLst>
            <pc:docMk/>
            <pc:sldMk cId="3867257912" sldId="588"/>
            <ac:spMk id="3" creationId="{27035DF7-5610-E717-B604-712E072FDDD0}"/>
          </ac:spMkLst>
        </pc:spChg>
        <pc:spChg chg="add mod">
          <ac:chgData name="Constance Rudnicki" userId="e53d1bcb-03c7-460f-8510-a91d4b49b8bb" providerId="ADAL" clId="{FF292746-EC4F-47C5-B78F-417394B8EA56}" dt="2022-06-06T16:37:10.423" v="585" actId="21"/>
          <ac:spMkLst>
            <pc:docMk/>
            <pc:sldMk cId="3867257912" sldId="588"/>
            <ac:spMk id="7" creationId="{962FF99D-1BD0-3569-A3E1-3D5EEFF83FAC}"/>
          </ac:spMkLst>
        </pc:spChg>
      </pc:sldChg>
      <pc:sldChg chg="addSp delSp modSp add del mod ord">
        <pc:chgData name="Constance Rudnicki" userId="e53d1bcb-03c7-460f-8510-a91d4b49b8bb" providerId="ADAL" clId="{FF292746-EC4F-47C5-B78F-417394B8EA56}" dt="2022-06-30T19:16:23.744" v="4709" actId="2696"/>
        <pc:sldMkLst>
          <pc:docMk/>
          <pc:sldMk cId="3205242218" sldId="589"/>
        </pc:sldMkLst>
        <pc:spChg chg="del mod">
          <ac:chgData name="Constance Rudnicki" userId="e53d1bcb-03c7-460f-8510-a91d4b49b8bb" providerId="ADAL" clId="{FF292746-EC4F-47C5-B78F-417394B8EA56}" dt="2022-06-30T19:16:08.732" v="4707" actId="21"/>
          <ac:spMkLst>
            <pc:docMk/>
            <pc:sldMk cId="3205242218" sldId="589"/>
            <ac:spMk id="4" creationId="{96EDCF6C-94CA-BF4A-074D-952E10EB4083}"/>
          </ac:spMkLst>
        </pc:spChg>
        <pc:spChg chg="add del mod">
          <ac:chgData name="Constance Rudnicki" userId="e53d1bcb-03c7-460f-8510-a91d4b49b8bb" providerId="ADAL" clId="{FF292746-EC4F-47C5-B78F-417394B8EA56}" dt="2022-06-30T19:16:13.769" v="4708" actId="21"/>
          <ac:spMkLst>
            <pc:docMk/>
            <pc:sldMk cId="3205242218" sldId="589"/>
            <ac:spMk id="5" creationId="{7D1031F7-3FA7-8867-5991-E26433DDDB2A}"/>
          </ac:spMkLst>
        </pc:spChg>
        <pc:picChg chg="mod">
          <ac:chgData name="Constance Rudnicki" userId="e53d1bcb-03c7-460f-8510-a91d4b49b8bb" providerId="ADAL" clId="{FF292746-EC4F-47C5-B78F-417394B8EA56}" dt="2022-06-06T16:53:33.431" v="1051" actId="1076"/>
          <ac:picMkLst>
            <pc:docMk/>
            <pc:sldMk cId="3205242218" sldId="589"/>
            <ac:picMk id="9" creationId="{157BE45E-192B-87DA-D399-EB99005092EC}"/>
          </ac:picMkLst>
        </pc:picChg>
      </pc:sldChg>
      <pc:sldChg chg="addSp delSp modSp add mod ord setBg modClrScheme delAnim chgLayout">
        <pc:chgData name="Constance Rudnicki" userId="e53d1bcb-03c7-460f-8510-a91d4b49b8bb" providerId="ADAL" clId="{FF292746-EC4F-47C5-B78F-417394B8EA56}" dt="2022-06-16T19:22:42.810" v="4565" actId="21"/>
        <pc:sldMkLst>
          <pc:docMk/>
          <pc:sldMk cId="3083086957" sldId="590"/>
        </pc:sldMkLst>
        <pc:spChg chg="add mod ord">
          <ac:chgData name="Constance Rudnicki" userId="e53d1bcb-03c7-460f-8510-a91d4b49b8bb" providerId="ADAL" clId="{FF292746-EC4F-47C5-B78F-417394B8EA56}" dt="2022-06-06T17:31:29.763" v="1139" actId="26606"/>
          <ac:spMkLst>
            <pc:docMk/>
            <pc:sldMk cId="3083086957" sldId="590"/>
            <ac:spMk id="2" creationId="{FE07DF4F-2034-FB87-B4A3-D697598C9C19}"/>
          </ac:spMkLst>
        </pc:spChg>
        <pc:spChg chg="add del mod ord">
          <ac:chgData name="Constance Rudnicki" userId="e53d1bcb-03c7-460f-8510-a91d4b49b8bb" providerId="ADAL" clId="{FF292746-EC4F-47C5-B78F-417394B8EA56}" dt="2022-06-06T17:31:29.763" v="1139" actId="26606"/>
          <ac:spMkLst>
            <pc:docMk/>
            <pc:sldMk cId="3083086957" sldId="590"/>
            <ac:spMk id="3" creationId="{F4AA41B8-8DC7-F599-7F3C-90EF66BFF808}"/>
          </ac:spMkLst>
        </pc:spChg>
        <pc:spChg chg="del mod ord">
          <ac:chgData name="Constance Rudnicki" userId="e53d1bcb-03c7-460f-8510-a91d4b49b8bb" providerId="ADAL" clId="{FF292746-EC4F-47C5-B78F-417394B8EA56}" dt="2022-06-16T19:22:42.810" v="4565" actId="21"/>
          <ac:spMkLst>
            <pc:docMk/>
            <pc:sldMk cId="3083086957" sldId="590"/>
            <ac:spMk id="6" creationId="{28F0F539-DD7A-4A6F-24D4-0B8D0F61D029}"/>
          </ac:spMkLst>
        </pc:spChg>
        <pc:spChg chg="mod ord">
          <ac:chgData name="Constance Rudnicki" userId="e53d1bcb-03c7-460f-8510-a91d4b49b8bb" providerId="ADAL" clId="{FF292746-EC4F-47C5-B78F-417394B8EA56}" dt="2022-06-06T17:29:56.923" v="1097" actId="26606"/>
          <ac:spMkLst>
            <pc:docMk/>
            <pc:sldMk cId="3083086957" sldId="590"/>
            <ac:spMk id="7" creationId="{999C1F82-11C1-8FDA-ED7F-D8D62C788FB9}"/>
          </ac:spMkLst>
        </pc:spChg>
        <pc:spChg chg="add del">
          <ac:chgData name="Constance Rudnicki" userId="e53d1bcb-03c7-460f-8510-a91d4b49b8bb" providerId="ADAL" clId="{FF292746-EC4F-47C5-B78F-417394B8EA56}" dt="2022-06-06T17:31:29.763" v="1139" actId="26606"/>
          <ac:spMkLst>
            <pc:docMk/>
            <pc:sldMk cId="3083086957" sldId="590"/>
            <ac:spMk id="12" creationId="{77D7B666-D5E6-48CE-B26A-FB5E5C34AF90}"/>
          </ac:spMkLst>
        </pc:spChg>
        <pc:spChg chg="add del">
          <ac:chgData name="Constance Rudnicki" userId="e53d1bcb-03c7-460f-8510-a91d4b49b8bb" providerId="ADAL" clId="{FF292746-EC4F-47C5-B78F-417394B8EA56}" dt="2022-06-06T17:31:29.763" v="1139" actId="26606"/>
          <ac:spMkLst>
            <pc:docMk/>
            <pc:sldMk cId="3083086957" sldId="590"/>
            <ac:spMk id="14" creationId="{F6EE670A-A41A-44AD-BC1C-2090365EB5B3}"/>
          </ac:spMkLst>
        </pc:spChg>
        <pc:spChg chg="add">
          <ac:chgData name="Constance Rudnicki" userId="e53d1bcb-03c7-460f-8510-a91d4b49b8bb" providerId="ADAL" clId="{FF292746-EC4F-47C5-B78F-417394B8EA56}" dt="2022-06-06T17:31:29.763" v="1139" actId="26606"/>
          <ac:spMkLst>
            <pc:docMk/>
            <pc:sldMk cId="3083086957" sldId="590"/>
            <ac:spMk id="20" creationId="{F7422F06-6017-4361-8872-E0E2CEB20B48}"/>
          </ac:spMkLst>
        </pc:spChg>
        <pc:graphicFrameChg chg="add">
          <ac:chgData name="Constance Rudnicki" userId="e53d1bcb-03c7-460f-8510-a91d4b49b8bb" providerId="ADAL" clId="{FF292746-EC4F-47C5-B78F-417394B8EA56}" dt="2022-06-06T17:31:29.763" v="1139" actId="26606"/>
          <ac:graphicFrameMkLst>
            <pc:docMk/>
            <pc:sldMk cId="3083086957" sldId="590"/>
            <ac:graphicFrameMk id="16" creationId="{E3C44873-32D9-A6D3-052E-76C24CC55FA5}"/>
          </ac:graphicFrameMkLst>
        </pc:graphicFrameChg>
        <pc:picChg chg="del">
          <ac:chgData name="Constance Rudnicki" userId="e53d1bcb-03c7-460f-8510-a91d4b49b8bb" providerId="ADAL" clId="{FF292746-EC4F-47C5-B78F-417394B8EA56}" dt="2022-06-06T17:29:36.304" v="1095" actId="21"/>
          <ac:picMkLst>
            <pc:docMk/>
            <pc:sldMk cId="3083086957" sldId="590"/>
            <ac:picMk id="8" creationId="{A89CC90C-25BD-36A4-B010-F4E3FB0FB9AA}"/>
          </ac:picMkLst>
        </pc:picChg>
      </pc:sldChg>
      <pc:sldChg chg="addSp delSp modSp add mod ord">
        <pc:chgData name="Constance Rudnicki" userId="e53d1bcb-03c7-460f-8510-a91d4b49b8bb" providerId="ADAL" clId="{FF292746-EC4F-47C5-B78F-417394B8EA56}" dt="2022-06-30T19:29:59.006" v="4873"/>
        <pc:sldMkLst>
          <pc:docMk/>
          <pc:sldMk cId="2155675354" sldId="591"/>
        </pc:sldMkLst>
        <pc:spChg chg="mod">
          <ac:chgData name="Constance Rudnicki" userId="e53d1bcb-03c7-460f-8510-a91d4b49b8bb" providerId="ADAL" clId="{FF292746-EC4F-47C5-B78F-417394B8EA56}" dt="2022-06-06T21:17:17.925" v="1261" actId="20577"/>
          <ac:spMkLst>
            <pc:docMk/>
            <pc:sldMk cId="2155675354" sldId="591"/>
            <ac:spMk id="3" creationId="{FEBEAE5A-E81A-76DE-8219-A562A822AAE7}"/>
          </ac:spMkLst>
        </pc:spChg>
        <pc:spChg chg="add del mod">
          <ac:chgData name="Constance Rudnicki" userId="e53d1bcb-03c7-460f-8510-a91d4b49b8bb" providerId="ADAL" clId="{FF292746-EC4F-47C5-B78F-417394B8EA56}" dt="2022-06-06T21:12:07.452" v="1225"/>
          <ac:spMkLst>
            <pc:docMk/>
            <pc:sldMk cId="2155675354" sldId="591"/>
            <ac:spMk id="4" creationId="{9995CE2E-DDA7-0BE8-D94A-86682918C9D8}"/>
          </ac:spMkLst>
        </pc:spChg>
        <pc:spChg chg="add del">
          <ac:chgData name="Constance Rudnicki" userId="e53d1bcb-03c7-460f-8510-a91d4b49b8bb" providerId="ADAL" clId="{FF292746-EC4F-47C5-B78F-417394B8EA56}" dt="2022-06-06T21:10:29.457" v="1223"/>
          <ac:spMkLst>
            <pc:docMk/>
            <pc:sldMk cId="2155675354" sldId="591"/>
            <ac:spMk id="5" creationId="{1E306EBA-A3B9-132E-9339-BDA4A86F3261}"/>
          </ac:spMkLst>
        </pc:spChg>
        <pc:spChg chg="add mod ord">
          <ac:chgData name="Constance Rudnicki" userId="e53d1bcb-03c7-460f-8510-a91d4b49b8bb" providerId="ADAL" clId="{FF292746-EC4F-47C5-B78F-417394B8EA56}" dt="2022-06-06T21:17:43.108" v="1265" actId="255"/>
          <ac:spMkLst>
            <pc:docMk/>
            <pc:sldMk cId="2155675354" sldId="591"/>
            <ac:spMk id="6" creationId="{C178A5F9-B9DC-7B81-EB11-CCBF81CBA5FA}"/>
          </ac:spMkLst>
        </pc:spChg>
        <pc:spChg chg="del">
          <ac:chgData name="Constance Rudnicki" userId="e53d1bcb-03c7-460f-8510-a91d4b49b8bb" providerId="ADAL" clId="{FF292746-EC4F-47C5-B78F-417394B8EA56}" dt="2022-06-06T21:10:04.283" v="1220" actId="21"/>
          <ac:spMkLst>
            <pc:docMk/>
            <pc:sldMk cId="2155675354" sldId="591"/>
            <ac:spMk id="13" creationId="{C8A37D25-F7E3-5D08-A5D0-D38FFDBF181E}"/>
          </ac:spMkLst>
        </pc:spChg>
        <pc:spChg chg="del">
          <ac:chgData name="Constance Rudnicki" userId="e53d1bcb-03c7-460f-8510-a91d4b49b8bb" providerId="ADAL" clId="{FF292746-EC4F-47C5-B78F-417394B8EA56}" dt="2022-06-06T21:16:50.691" v="1235" actId="26606"/>
          <ac:spMkLst>
            <pc:docMk/>
            <pc:sldMk cId="2155675354" sldId="591"/>
            <ac:spMk id="16" creationId="{81AEB8A9-B768-4E30-BA55-D919E6687343}"/>
          </ac:spMkLst>
        </pc:spChg>
        <pc:spChg chg="add">
          <ac:chgData name="Constance Rudnicki" userId="e53d1bcb-03c7-460f-8510-a91d4b49b8bb" providerId="ADAL" clId="{FF292746-EC4F-47C5-B78F-417394B8EA56}" dt="2022-06-06T21:16:50.691" v="1235" actId="26606"/>
          <ac:spMkLst>
            <pc:docMk/>
            <pc:sldMk cId="2155675354" sldId="591"/>
            <ac:spMk id="21" creationId="{81AEB8A9-B768-4E30-BA55-D919E6687343}"/>
          </ac:spMkLst>
        </pc:spChg>
        <pc:picChg chg="mod">
          <ac:chgData name="Constance Rudnicki" userId="e53d1bcb-03c7-460f-8510-a91d4b49b8bb" providerId="ADAL" clId="{FF292746-EC4F-47C5-B78F-417394B8EA56}" dt="2022-06-06T21:16:50.691" v="1235" actId="26606"/>
          <ac:picMkLst>
            <pc:docMk/>
            <pc:sldMk cId="2155675354" sldId="591"/>
            <ac:picMk id="9" creationId="{CF8B8FB3-FCEE-A1FB-A326-A6F907A878CD}"/>
          </ac:picMkLst>
        </pc:picChg>
      </pc:sldChg>
      <pc:sldChg chg="addSp delSp modSp add mod ord">
        <pc:chgData name="Constance Rudnicki" userId="e53d1bcb-03c7-460f-8510-a91d4b49b8bb" providerId="ADAL" clId="{FF292746-EC4F-47C5-B78F-417394B8EA56}" dt="2022-06-15T19:40:34.600" v="4523" actId="26606"/>
        <pc:sldMkLst>
          <pc:docMk/>
          <pc:sldMk cId="2667430718" sldId="592"/>
        </pc:sldMkLst>
        <pc:spChg chg="mod">
          <ac:chgData name="Constance Rudnicki" userId="e53d1bcb-03c7-460f-8510-a91d4b49b8bb" providerId="ADAL" clId="{FF292746-EC4F-47C5-B78F-417394B8EA56}" dt="2022-06-15T19:40:34.600" v="4523" actId="26606"/>
          <ac:spMkLst>
            <pc:docMk/>
            <pc:sldMk cId="2667430718" sldId="592"/>
            <ac:spMk id="2" creationId="{68F0D641-5445-4CDB-BF23-DE481B54BE70}"/>
          </ac:spMkLst>
        </pc:spChg>
        <pc:spChg chg="mod">
          <ac:chgData name="Constance Rudnicki" userId="e53d1bcb-03c7-460f-8510-a91d4b49b8bb" providerId="ADAL" clId="{FF292746-EC4F-47C5-B78F-417394B8EA56}" dt="2022-06-15T19:40:34.600" v="4523" actId="26606"/>
          <ac:spMkLst>
            <pc:docMk/>
            <pc:sldMk cId="2667430718" sldId="592"/>
            <ac:spMk id="3" creationId="{E0C06BF1-24A8-4CC3-B36E-FCFA069BEC3F}"/>
          </ac:spMkLst>
        </pc:spChg>
        <pc:spChg chg="del">
          <ac:chgData name="Constance Rudnicki" userId="e53d1bcb-03c7-460f-8510-a91d4b49b8bb" providerId="ADAL" clId="{FF292746-EC4F-47C5-B78F-417394B8EA56}" dt="2022-06-06T21:27:41.520" v="1271" actId="26606"/>
          <ac:spMkLst>
            <pc:docMk/>
            <pc:sldMk cId="2667430718" sldId="592"/>
            <ac:spMk id="34" creationId="{39E4C68A-A4A9-48A4-9FF2-D2896B1EA01F}"/>
          </ac:spMkLst>
        </pc:spChg>
        <pc:spChg chg="del">
          <ac:chgData name="Constance Rudnicki" userId="e53d1bcb-03c7-460f-8510-a91d4b49b8bb" providerId="ADAL" clId="{FF292746-EC4F-47C5-B78F-417394B8EA56}" dt="2022-06-06T21:27:41.520" v="1271" actId="26606"/>
          <ac:spMkLst>
            <pc:docMk/>
            <pc:sldMk cId="2667430718" sldId="592"/>
            <ac:spMk id="36" creationId="{E2B9AEA5-52CB-49A6-AF8A-33502F291B91}"/>
          </ac:spMkLst>
        </pc:spChg>
        <pc:spChg chg="add del">
          <ac:chgData name="Constance Rudnicki" userId="e53d1bcb-03c7-460f-8510-a91d4b49b8bb" providerId="ADAL" clId="{FF292746-EC4F-47C5-B78F-417394B8EA56}" dt="2022-06-15T19:40:34.600" v="4523" actId="26606"/>
          <ac:spMkLst>
            <pc:docMk/>
            <pc:sldMk cId="2667430718" sldId="592"/>
            <ac:spMk id="43" creationId="{77D7B666-D5E6-48CE-B26A-FB5E5C34AF90}"/>
          </ac:spMkLst>
        </pc:spChg>
        <pc:spChg chg="add del">
          <ac:chgData name="Constance Rudnicki" userId="e53d1bcb-03c7-460f-8510-a91d4b49b8bb" providerId="ADAL" clId="{FF292746-EC4F-47C5-B78F-417394B8EA56}" dt="2022-06-15T19:40:34.600" v="4523" actId="26606"/>
          <ac:spMkLst>
            <pc:docMk/>
            <pc:sldMk cId="2667430718" sldId="592"/>
            <ac:spMk id="45" creationId="{F6EE670A-A41A-44AD-BC1C-2090365EB5B3}"/>
          </ac:spMkLst>
        </pc:spChg>
        <pc:spChg chg="add del">
          <ac:chgData name="Constance Rudnicki" userId="e53d1bcb-03c7-460f-8510-a91d4b49b8bb" providerId="ADAL" clId="{FF292746-EC4F-47C5-B78F-417394B8EA56}" dt="2022-06-15T19:40:34.595" v="4522" actId="26606"/>
          <ac:spMkLst>
            <pc:docMk/>
            <pc:sldMk cId="2667430718" sldId="592"/>
            <ac:spMk id="52" creationId="{B0890400-BB8B-4A44-AB63-65C7CA223EBA}"/>
          </ac:spMkLst>
        </pc:spChg>
        <pc:spChg chg="add">
          <ac:chgData name="Constance Rudnicki" userId="e53d1bcb-03c7-460f-8510-a91d4b49b8bb" providerId="ADAL" clId="{FF292746-EC4F-47C5-B78F-417394B8EA56}" dt="2022-06-15T19:40:34.600" v="4523" actId="26606"/>
          <ac:spMkLst>
            <pc:docMk/>
            <pc:sldMk cId="2667430718" sldId="592"/>
            <ac:spMk id="57" creationId="{39E4C68A-A4A9-48A4-9FF2-D2896B1EA01F}"/>
          </ac:spMkLst>
        </pc:spChg>
        <pc:spChg chg="add">
          <ac:chgData name="Constance Rudnicki" userId="e53d1bcb-03c7-460f-8510-a91d4b49b8bb" providerId="ADAL" clId="{FF292746-EC4F-47C5-B78F-417394B8EA56}" dt="2022-06-15T19:40:34.600" v="4523" actId="26606"/>
          <ac:spMkLst>
            <pc:docMk/>
            <pc:sldMk cId="2667430718" sldId="592"/>
            <ac:spMk id="58" creationId="{E2B9AEA5-52CB-49A6-AF8A-33502F291B91}"/>
          </ac:spMkLst>
        </pc:spChg>
        <pc:cxnChg chg="del">
          <ac:chgData name="Constance Rudnicki" userId="e53d1bcb-03c7-460f-8510-a91d4b49b8bb" providerId="ADAL" clId="{FF292746-EC4F-47C5-B78F-417394B8EA56}" dt="2022-06-06T21:27:41.520" v="1271" actId="26606"/>
          <ac:cxnSpMkLst>
            <pc:docMk/>
            <pc:sldMk cId="2667430718" sldId="592"/>
            <ac:cxnSpMk id="32" creationId="{B821C225-5C4D-4168-90AF-3D263D72CBA2}"/>
          </ac:cxnSpMkLst>
        </pc:cxnChg>
        <pc:cxnChg chg="add del">
          <ac:chgData name="Constance Rudnicki" userId="e53d1bcb-03c7-460f-8510-a91d4b49b8bb" providerId="ADAL" clId="{FF292746-EC4F-47C5-B78F-417394B8EA56}" dt="2022-06-15T19:40:34.600" v="4523" actId="26606"/>
          <ac:cxnSpMkLst>
            <pc:docMk/>
            <pc:sldMk cId="2667430718" sldId="592"/>
            <ac:cxnSpMk id="41" creationId="{B821C225-5C4D-4168-90AF-3D263D72CBA2}"/>
          </ac:cxnSpMkLst>
        </pc:cxnChg>
        <pc:cxnChg chg="add del">
          <ac:chgData name="Constance Rudnicki" userId="e53d1bcb-03c7-460f-8510-a91d4b49b8bb" providerId="ADAL" clId="{FF292746-EC4F-47C5-B78F-417394B8EA56}" dt="2022-06-15T19:40:34.595" v="4522" actId="26606"/>
          <ac:cxnSpMkLst>
            <pc:docMk/>
            <pc:sldMk cId="2667430718" sldId="592"/>
            <ac:cxnSpMk id="50" creationId="{B821C225-5C4D-4168-90AF-3D263D72CBA2}"/>
          </ac:cxnSpMkLst>
        </pc:cxnChg>
        <pc:cxnChg chg="add del">
          <ac:chgData name="Constance Rudnicki" userId="e53d1bcb-03c7-460f-8510-a91d4b49b8bb" providerId="ADAL" clId="{FF292746-EC4F-47C5-B78F-417394B8EA56}" dt="2022-06-15T19:40:34.595" v="4522" actId="26606"/>
          <ac:cxnSpMkLst>
            <pc:docMk/>
            <pc:sldMk cId="2667430718" sldId="592"/>
            <ac:cxnSpMk id="54" creationId="{4D39B797-CDC6-4529-8A36-9CBFC9816337}"/>
          </ac:cxnSpMkLst>
        </pc:cxnChg>
        <pc:cxnChg chg="add">
          <ac:chgData name="Constance Rudnicki" userId="e53d1bcb-03c7-460f-8510-a91d4b49b8bb" providerId="ADAL" clId="{FF292746-EC4F-47C5-B78F-417394B8EA56}" dt="2022-06-15T19:40:34.600" v="4523" actId="26606"/>
          <ac:cxnSpMkLst>
            <pc:docMk/>
            <pc:sldMk cId="2667430718" sldId="592"/>
            <ac:cxnSpMk id="56" creationId="{B821C225-5C4D-4168-90AF-3D263D72CBA2}"/>
          </ac:cxnSpMkLst>
        </pc:cxnChg>
      </pc:sldChg>
      <pc:sldChg chg="modSp add mod ord">
        <pc:chgData name="Constance Rudnicki" userId="e53d1bcb-03c7-460f-8510-a91d4b49b8bb" providerId="ADAL" clId="{FF292746-EC4F-47C5-B78F-417394B8EA56}" dt="2022-06-07T20:04:41.164" v="1860"/>
        <pc:sldMkLst>
          <pc:docMk/>
          <pc:sldMk cId="2769720194" sldId="593"/>
        </pc:sldMkLst>
        <pc:spChg chg="mod">
          <ac:chgData name="Constance Rudnicki" userId="e53d1bcb-03c7-460f-8510-a91d4b49b8bb" providerId="ADAL" clId="{FF292746-EC4F-47C5-B78F-417394B8EA56}" dt="2022-06-06T21:30:54.430" v="1419" actId="255"/>
          <ac:spMkLst>
            <pc:docMk/>
            <pc:sldMk cId="2769720194" sldId="593"/>
            <ac:spMk id="2" creationId="{68F0D641-5445-4CDB-BF23-DE481B54BE70}"/>
          </ac:spMkLst>
        </pc:spChg>
        <pc:spChg chg="mod">
          <ac:chgData name="Constance Rudnicki" userId="e53d1bcb-03c7-460f-8510-a91d4b49b8bb" providerId="ADAL" clId="{FF292746-EC4F-47C5-B78F-417394B8EA56}" dt="2022-06-06T21:31:04.385" v="1421" actId="6549"/>
          <ac:spMkLst>
            <pc:docMk/>
            <pc:sldMk cId="2769720194" sldId="593"/>
            <ac:spMk id="3" creationId="{E0C06BF1-24A8-4CC3-B36E-FCFA069BEC3F}"/>
          </ac:spMkLst>
        </pc:spChg>
      </pc:sldChg>
      <pc:sldChg chg="modSp add mod ord">
        <pc:chgData name="Constance Rudnicki" userId="e53d1bcb-03c7-460f-8510-a91d4b49b8bb" providerId="ADAL" clId="{FF292746-EC4F-47C5-B78F-417394B8EA56}" dt="2022-06-30T19:17:26.260" v="4713" actId="27636"/>
        <pc:sldMkLst>
          <pc:docMk/>
          <pc:sldMk cId="4260397657" sldId="594"/>
        </pc:sldMkLst>
        <pc:spChg chg="mod">
          <ac:chgData name="Constance Rudnicki" userId="e53d1bcb-03c7-460f-8510-a91d4b49b8bb" providerId="ADAL" clId="{FF292746-EC4F-47C5-B78F-417394B8EA56}" dt="2022-06-06T21:33:25.760" v="1579" actId="255"/>
          <ac:spMkLst>
            <pc:docMk/>
            <pc:sldMk cId="4260397657" sldId="594"/>
            <ac:spMk id="2" creationId="{68F0D641-5445-4CDB-BF23-DE481B54BE70}"/>
          </ac:spMkLst>
        </pc:spChg>
        <pc:spChg chg="mod">
          <ac:chgData name="Constance Rudnicki" userId="e53d1bcb-03c7-460f-8510-a91d4b49b8bb" providerId="ADAL" clId="{FF292746-EC4F-47C5-B78F-417394B8EA56}" dt="2022-06-30T19:17:26.260" v="4713" actId="27636"/>
          <ac:spMkLst>
            <pc:docMk/>
            <pc:sldMk cId="4260397657" sldId="594"/>
            <ac:spMk id="3" creationId="{E0C06BF1-24A8-4CC3-B36E-FCFA069BEC3F}"/>
          </ac:spMkLst>
        </pc:spChg>
      </pc:sldChg>
      <pc:sldChg chg="addSp delSp modSp add mod ord modAnim">
        <pc:chgData name="Constance Rudnicki" userId="e53d1bcb-03c7-460f-8510-a91d4b49b8bb" providerId="ADAL" clId="{FF292746-EC4F-47C5-B78F-417394B8EA56}" dt="2022-06-30T19:35:07.260" v="4894" actId="14100"/>
        <pc:sldMkLst>
          <pc:docMk/>
          <pc:sldMk cId="1537817880" sldId="595"/>
        </pc:sldMkLst>
        <pc:spChg chg="del">
          <ac:chgData name="Constance Rudnicki" userId="e53d1bcb-03c7-460f-8510-a91d4b49b8bb" providerId="ADAL" clId="{FF292746-EC4F-47C5-B78F-417394B8EA56}" dt="2022-06-06T21:33:37.359" v="1581" actId="478"/>
          <ac:spMkLst>
            <pc:docMk/>
            <pc:sldMk cId="1537817880" sldId="595"/>
            <ac:spMk id="2" creationId="{68F0D641-5445-4CDB-BF23-DE481B54BE70}"/>
          </ac:spMkLst>
        </pc:spChg>
        <pc:spChg chg="del">
          <ac:chgData name="Constance Rudnicki" userId="e53d1bcb-03c7-460f-8510-a91d4b49b8bb" providerId="ADAL" clId="{FF292746-EC4F-47C5-B78F-417394B8EA56}" dt="2022-06-06T21:33:56.702" v="1607" actId="21"/>
          <ac:spMkLst>
            <pc:docMk/>
            <pc:sldMk cId="1537817880" sldId="595"/>
            <ac:spMk id="3" creationId="{E0C06BF1-24A8-4CC3-B36E-FCFA069BEC3F}"/>
          </ac:spMkLst>
        </pc:spChg>
        <pc:spChg chg="add mod">
          <ac:chgData name="Constance Rudnicki" userId="e53d1bcb-03c7-460f-8510-a91d4b49b8bb" providerId="ADAL" clId="{FF292746-EC4F-47C5-B78F-417394B8EA56}" dt="2022-06-30T19:26:24.417" v="4786" actId="1076"/>
          <ac:spMkLst>
            <pc:docMk/>
            <pc:sldMk cId="1537817880" sldId="595"/>
            <ac:spMk id="5" creationId="{0DD0C912-B044-850E-3A1F-232D1F5D0A1C}"/>
          </ac:spMkLst>
        </pc:spChg>
        <pc:spChg chg="add del mod">
          <ac:chgData name="Constance Rudnicki" userId="e53d1bcb-03c7-460f-8510-a91d4b49b8bb" providerId="ADAL" clId="{FF292746-EC4F-47C5-B78F-417394B8EA56}" dt="2022-06-06T21:34:35.110" v="1609"/>
          <ac:spMkLst>
            <pc:docMk/>
            <pc:sldMk cId="1537817880" sldId="595"/>
            <ac:spMk id="7" creationId="{E6E780C9-32C8-0FED-1A7C-41343FBF1AA7}"/>
          </ac:spMkLst>
        </pc:spChg>
        <pc:picChg chg="add mod">
          <ac:chgData name="Constance Rudnicki" userId="e53d1bcb-03c7-460f-8510-a91d4b49b8bb" providerId="ADAL" clId="{FF292746-EC4F-47C5-B78F-417394B8EA56}" dt="2022-06-30T19:35:07.260" v="4894" actId="14100"/>
          <ac:picMkLst>
            <pc:docMk/>
            <pc:sldMk cId="1537817880" sldId="595"/>
            <ac:picMk id="8" creationId="{0270B18A-EA19-5531-C405-85C45CDD90DC}"/>
          </ac:picMkLst>
        </pc:picChg>
      </pc:sldChg>
      <pc:sldChg chg="modSp add mod ord">
        <pc:chgData name="Constance Rudnicki" userId="e53d1bcb-03c7-460f-8510-a91d4b49b8bb" providerId="ADAL" clId="{FF292746-EC4F-47C5-B78F-417394B8EA56}" dt="2022-06-16T19:20:31.979" v="4563" actId="20577"/>
        <pc:sldMkLst>
          <pc:docMk/>
          <pc:sldMk cId="3126291165" sldId="596"/>
        </pc:sldMkLst>
        <pc:spChg chg="mod">
          <ac:chgData name="Constance Rudnicki" userId="e53d1bcb-03c7-460f-8510-a91d4b49b8bb" providerId="ADAL" clId="{FF292746-EC4F-47C5-B78F-417394B8EA56}" dt="2022-06-06T21:36:31.405" v="1651" actId="20577"/>
          <ac:spMkLst>
            <pc:docMk/>
            <pc:sldMk cId="3126291165" sldId="596"/>
            <ac:spMk id="2" creationId="{68F0D641-5445-4CDB-BF23-DE481B54BE70}"/>
          </ac:spMkLst>
        </pc:spChg>
        <pc:spChg chg="mod">
          <ac:chgData name="Constance Rudnicki" userId="e53d1bcb-03c7-460f-8510-a91d4b49b8bb" providerId="ADAL" clId="{FF292746-EC4F-47C5-B78F-417394B8EA56}" dt="2022-06-16T19:20:31.979" v="4563" actId="20577"/>
          <ac:spMkLst>
            <pc:docMk/>
            <pc:sldMk cId="3126291165" sldId="596"/>
            <ac:spMk id="3" creationId="{E0C06BF1-24A8-4CC3-B36E-FCFA069BEC3F}"/>
          </ac:spMkLst>
        </pc:spChg>
      </pc:sldChg>
      <pc:sldChg chg="add">
        <pc:chgData name="Constance Rudnicki" userId="e53d1bcb-03c7-460f-8510-a91d4b49b8bb" providerId="ADAL" clId="{FF292746-EC4F-47C5-B78F-417394B8EA56}" dt="2022-06-09T16:26:09.610" v="1921" actId="2890"/>
        <pc:sldMkLst>
          <pc:docMk/>
          <pc:sldMk cId="345262870" sldId="597"/>
        </pc:sldMkLst>
      </pc:sldChg>
      <pc:sldChg chg="addSp delSp modSp new mod ord setBg">
        <pc:chgData name="Constance Rudnicki" userId="e53d1bcb-03c7-460f-8510-a91d4b49b8bb" providerId="ADAL" clId="{FF292746-EC4F-47C5-B78F-417394B8EA56}" dt="2022-06-16T19:20:40.025" v="4564" actId="20577"/>
        <pc:sldMkLst>
          <pc:docMk/>
          <pc:sldMk cId="1363766162" sldId="598"/>
        </pc:sldMkLst>
        <pc:spChg chg="mod">
          <ac:chgData name="Constance Rudnicki" userId="e53d1bcb-03c7-460f-8510-a91d4b49b8bb" providerId="ADAL" clId="{FF292746-EC4F-47C5-B78F-417394B8EA56}" dt="2022-06-09T16:43:53.616" v="3242" actId="26606"/>
          <ac:spMkLst>
            <pc:docMk/>
            <pc:sldMk cId="1363766162" sldId="598"/>
            <ac:spMk id="2" creationId="{DC1E072A-D77A-79C4-FABE-13405955F74E}"/>
          </ac:spMkLst>
        </pc:spChg>
        <pc:spChg chg="add del mod">
          <ac:chgData name="Constance Rudnicki" userId="e53d1bcb-03c7-460f-8510-a91d4b49b8bb" providerId="ADAL" clId="{FF292746-EC4F-47C5-B78F-417394B8EA56}" dt="2022-06-09T16:43:53.616" v="3242" actId="26606"/>
          <ac:spMkLst>
            <pc:docMk/>
            <pc:sldMk cId="1363766162" sldId="598"/>
            <ac:spMk id="3" creationId="{CDE43CD1-A7A0-7D49-901D-9095DCF43E2E}"/>
          </ac:spMkLst>
        </pc:spChg>
        <pc:spChg chg="del">
          <ac:chgData name="Constance Rudnicki" userId="e53d1bcb-03c7-460f-8510-a91d4b49b8bb" providerId="ADAL" clId="{FF292746-EC4F-47C5-B78F-417394B8EA56}" dt="2022-06-09T16:43:14.679" v="3235" actId="21"/>
          <ac:spMkLst>
            <pc:docMk/>
            <pc:sldMk cId="1363766162" sldId="598"/>
            <ac:spMk id="4" creationId="{2C2C280D-8A99-73F8-CDD7-B3987CD4229C}"/>
          </ac:spMkLst>
        </pc:spChg>
        <pc:spChg chg="mod">
          <ac:chgData name="Constance Rudnicki" userId="e53d1bcb-03c7-460f-8510-a91d4b49b8bb" providerId="ADAL" clId="{FF292746-EC4F-47C5-B78F-417394B8EA56}" dt="2022-06-09T16:43:53.616" v="3242" actId="26606"/>
          <ac:spMkLst>
            <pc:docMk/>
            <pc:sldMk cId="1363766162" sldId="598"/>
            <ac:spMk id="5" creationId="{5747D396-59F0-EB36-E849-765E9C9AC80F}"/>
          </ac:spMkLst>
        </pc:spChg>
        <pc:spChg chg="mod">
          <ac:chgData name="Constance Rudnicki" userId="e53d1bcb-03c7-460f-8510-a91d4b49b8bb" providerId="ADAL" clId="{FF292746-EC4F-47C5-B78F-417394B8EA56}" dt="2022-06-09T16:43:53.616" v="3242" actId="26606"/>
          <ac:spMkLst>
            <pc:docMk/>
            <pc:sldMk cId="1363766162" sldId="598"/>
            <ac:spMk id="6" creationId="{298B52CC-141F-B32D-05C7-A820657EE1B2}"/>
          </ac:spMkLst>
        </pc:spChg>
        <pc:spChg chg="add del">
          <ac:chgData name="Constance Rudnicki" userId="e53d1bcb-03c7-460f-8510-a91d4b49b8bb" providerId="ADAL" clId="{FF292746-EC4F-47C5-B78F-417394B8EA56}" dt="2022-06-09T16:43:53.609" v="3241" actId="26606"/>
          <ac:spMkLst>
            <pc:docMk/>
            <pc:sldMk cId="1363766162" sldId="598"/>
            <ac:spMk id="11" creationId="{B0890400-BB8B-4A44-AB63-65C7CA223EBA}"/>
          </ac:spMkLst>
        </pc:spChg>
        <pc:spChg chg="add del">
          <ac:chgData name="Constance Rudnicki" userId="e53d1bcb-03c7-460f-8510-a91d4b49b8bb" providerId="ADAL" clId="{FF292746-EC4F-47C5-B78F-417394B8EA56}" dt="2022-06-09T16:43:48.467" v="3239" actId="26606"/>
          <ac:spMkLst>
            <pc:docMk/>
            <pc:sldMk cId="1363766162" sldId="598"/>
            <ac:spMk id="12" creationId="{F7422F06-6017-4361-8872-E0E2CEB20B48}"/>
          </ac:spMkLst>
        </pc:spChg>
        <pc:spChg chg="add del">
          <ac:chgData name="Constance Rudnicki" userId="e53d1bcb-03c7-460f-8510-a91d4b49b8bb" providerId="ADAL" clId="{FF292746-EC4F-47C5-B78F-417394B8EA56}" dt="2022-06-09T16:43:53.609" v="3241" actId="26606"/>
          <ac:spMkLst>
            <pc:docMk/>
            <pc:sldMk cId="1363766162" sldId="598"/>
            <ac:spMk id="14" creationId="{CDE43CD1-A7A0-7D49-901D-9095DCF43E2E}"/>
          </ac:spMkLst>
        </pc:spChg>
        <pc:spChg chg="add">
          <ac:chgData name="Constance Rudnicki" userId="e53d1bcb-03c7-460f-8510-a91d4b49b8bb" providerId="ADAL" clId="{FF292746-EC4F-47C5-B78F-417394B8EA56}" dt="2022-06-09T16:43:53.616" v="3242" actId="26606"/>
          <ac:spMkLst>
            <pc:docMk/>
            <pc:sldMk cId="1363766162" sldId="598"/>
            <ac:spMk id="16" creationId="{39E4C68A-A4A9-48A4-9FF2-D2896B1EA01F}"/>
          </ac:spMkLst>
        </pc:spChg>
        <pc:spChg chg="add">
          <ac:chgData name="Constance Rudnicki" userId="e53d1bcb-03c7-460f-8510-a91d4b49b8bb" providerId="ADAL" clId="{FF292746-EC4F-47C5-B78F-417394B8EA56}" dt="2022-06-09T16:43:53.616" v="3242" actId="26606"/>
          <ac:spMkLst>
            <pc:docMk/>
            <pc:sldMk cId="1363766162" sldId="598"/>
            <ac:spMk id="17" creationId="{E2B9AEA5-52CB-49A6-AF8A-33502F291B91}"/>
          </ac:spMkLst>
        </pc:spChg>
        <pc:spChg chg="add mod">
          <ac:chgData name="Constance Rudnicki" userId="e53d1bcb-03c7-460f-8510-a91d4b49b8bb" providerId="ADAL" clId="{FF292746-EC4F-47C5-B78F-417394B8EA56}" dt="2022-06-16T19:20:40.025" v="4564" actId="20577"/>
          <ac:spMkLst>
            <pc:docMk/>
            <pc:sldMk cId="1363766162" sldId="598"/>
            <ac:spMk id="18" creationId="{CDE43CD1-A7A0-7D49-901D-9095DCF43E2E}"/>
          </ac:spMkLst>
        </pc:spChg>
        <pc:graphicFrameChg chg="add del">
          <ac:chgData name="Constance Rudnicki" userId="e53d1bcb-03c7-460f-8510-a91d4b49b8bb" providerId="ADAL" clId="{FF292746-EC4F-47C5-B78F-417394B8EA56}" dt="2022-06-09T16:43:48.467" v="3239" actId="26606"/>
          <ac:graphicFrameMkLst>
            <pc:docMk/>
            <pc:sldMk cId="1363766162" sldId="598"/>
            <ac:graphicFrameMk id="8" creationId="{87BB4DB6-6558-3525-FD0C-4C823FFCA3F3}"/>
          </ac:graphicFrameMkLst>
        </pc:graphicFrameChg>
        <pc:cxnChg chg="add del">
          <ac:chgData name="Constance Rudnicki" userId="e53d1bcb-03c7-460f-8510-a91d4b49b8bb" providerId="ADAL" clId="{FF292746-EC4F-47C5-B78F-417394B8EA56}" dt="2022-06-09T16:43:53.609" v="3241" actId="26606"/>
          <ac:cxnSpMkLst>
            <pc:docMk/>
            <pc:sldMk cId="1363766162" sldId="598"/>
            <ac:cxnSpMk id="13" creationId="{4D39B797-CDC6-4529-8A36-9CBFC9816337}"/>
          </ac:cxnSpMkLst>
        </pc:cxnChg>
      </pc:sldChg>
      <pc:sldChg chg="addSp delSp new mod ord">
        <pc:chgData name="Constance Rudnicki" userId="e53d1bcb-03c7-460f-8510-a91d4b49b8bb" providerId="ADAL" clId="{FF292746-EC4F-47C5-B78F-417394B8EA56}" dt="2022-06-30T19:33:28.118" v="4890" actId="21"/>
        <pc:sldMkLst>
          <pc:docMk/>
          <pc:sldMk cId="4252668226" sldId="599"/>
        </pc:sldMkLst>
        <pc:spChg chg="del">
          <ac:chgData name="Constance Rudnicki" userId="e53d1bcb-03c7-460f-8510-a91d4b49b8bb" providerId="ADAL" clId="{FF292746-EC4F-47C5-B78F-417394B8EA56}" dt="2022-06-09T16:56:00.024" v="3374" actId="21"/>
          <ac:spMkLst>
            <pc:docMk/>
            <pc:sldMk cId="4252668226" sldId="599"/>
            <ac:spMk id="2" creationId="{4B5F7FD6-5188-641E-A948-66027205AE07}"/>
          </ac:spMkLst>
        </pc:spChg>
        <pc:spChg chg="del">
          <ac:chgData name="Constance Rudnicki" userId="e53d1bcb-03c7-460f-8510-a91d4b49b8bb" providerId="ADAL" clId="{FF292746-EC4F-47C5-B78F-417394B8EA56}" dt="2022-06-09T16:56:02.422" v="3375" actId="21"/>
          <ac:spMkLst>
            <pc:docMk/>
            <pc:sldMk cId="4252668226" sldId="599"/>
            <ac:spMk id="3" creationId="{908E118A-5165-09DD-4CBD-A8D9728D7AF4}"/>
          </ac:spMkLst>
        </pc:spChg>
        <pc:spChg chg="del">
          <ac:chgData name="Constance Rudnicki" userId="e53d1bcb-03c7-460f-8510-a91d4b49b8bb" providerId="ADAL" clId="{FF292746-EC4F-47C5-B78F-417394B8EA56}" dt="2022-06-30T19:33:28.118" v="4890" actId="21"/>
          <ac:spMkLst>
            <pc:docMk/>
            <pc:sldMk cId="4252668226" sldId="599"/>
            <ac:spMk id="4" creationId="{0C347B8A-2686-2E8C-B20B-0D837D5E03C0}"/>
          </ac:spMkLst>
        </pc:spChg>
        <pc:spChg chg="del">
          <ac:chgData name="Constance Rudnicki" userId="e53d1bcb-03c7-460f-8510-a91d4b49b8bb" providerId="ADAL" clId="{FF292746-EC4F-47C5-B78F-417394B8EA56}" dt="2022-06-30T19:33:24.046" v="4889" actId="21"/>
          <ac:spMkLst>
            <pc:docMk/>
            <pc:sldMk cId="4252668226" sldId="599"/>
            <ac:spMk id="5" creationId="{F517BB0F-38F3-08C3-0830-CDE01E7530F2}"/>
          </ac:spMkLst>
        </pc:spChg>
        <pc:picChg chg="add">
          <ac:chgData name="Constance Rudnicki" userId="e53d1bcb-03c7-460f-8510-a91d4b49b8bb" providerId="ADAL" clId="{FF292746-EC4F-47C5-B78F-417394B8EA56}" dt="2022-06-09T16:56:20.425" v="3376" actId="22"/>
          <ac:picMkLst>
            <pc:docMk/>
            <pc:sldMk cId="4252668226" sldId="599"/>
            <ac:picMk id="8" creationId="{78906E8D-8EF6-A59C-1B38-FB37AAE2137D}"/>
          </ac:picMkLst>
        </pc:picChg>
      </pc:sldChg>
      <pc:sldChg chg="addSp delSp modSp add mod modAnim">
        <pc:chgData name="Constance Rudnicki" userId="e53d1bcb-03c7-460f-8510-a91d4b49b8bb" providerId="ADAL" clId="{FF292746-EC4F-47C5-B78F-417394B8EA56}" dt="2022-06-09T16:51:11.327" v="3314" actId="1076"/>
        <pc:sldMkLst>
          <pc:docMk/>
          <pc:sldMk cId="1793381619" sldId="600"/>
        </pc:sldMkLst>
        <pc:spChg chg="mod">
          <ac:chgData name="Constance Rudnicki" userId="e53d1bcb-03c7-460f-8510-a91d4b49b8bb" providerId="ADAL" clId="{FF292746-EC4F-47C5-B78F-417394B8EA56}" dt="2022-06-09T16:47:23.778" v="3309" actId="20577"/>
          <ac:spMkLst>
            <pc:docMk/>
            <pc:sldMk cId="1793381619" sldId="600"/>
            <ac:spMk id="2" creationId="{68F0D641-5445-4CDB-BF23-DE481B54BE70}"/>
          </ac:spMkLst>
        </pc:spChg>
        <pc:spChg chg="del">
          <ac:chgData name="Constance Rudnicki" userId="e53d1bcb-03c7-460f-8510-a91d4b49b8bb" providerId="ADAL" clId="{FF292746-EC4F-47C5-B78F-417394B8EA56}" dt="2022-06-09T16:47:28.425" v="3310" actId="21"/>
          <ac:spMkLst>
            <pc:docMk/>
            <pc:sldMk cId="1793381619" sldId="600"/>
            <ac:spMk id="3" creationId="{E0C06BF1-24A8-4CC3-B36E-FCFA069BEC3F}"/>
          </ac:spMkLst>
        </pc:spChg>
        <pc:spChg chg="add del mod">
          <ac:chgData name="Constance Rudnicki" userId="e53d1bcb-03c7-460f-8510-a91d4b49b8bb" providerId="ADAL" clId="{FF292746-EC4F-47C5-B78F-417394B8EA56}" dt="2022-06-09T16:51:04.684" v="3311"/>
          <ac:spMkLst>
            <pc:docMk/>
            <pc:sldMk cId="1793381619" sldId="600"/>
            <ac:spMk id="5" creationId="{33201CC8-8C5C-91DC-1EB7-DE35F4F5C447}"/>
          </ac:spMkLst>
        </pc:spChg>
        <pc:picChg chg="add mod">
          <ac:chgData name="Constance Rudnicki" userId="e53d1bcb-03c7-460f-8510-a91d4b49b8bb" providerId="ADAL" clId="{FF292746-EC4F-47C5-B78F-417394B8EA56}" dt="2022-06-09T16:51:11.327" v="3314" actId="1076"/>
          <ac:picMkLst>
            <pc:docMk/>
            <pc:sldMk cId="1793381619" sldId="600"/>
            <ac:picMk id="6" creationId="{45D8796E-5DE5-F7B0-DD65-AE75B74FCC95}"/>
          </ac:picMkLst>
        </pc:picChg>
      </pc:sldChg>
      <pc:sldChg chg="addSp delSp modSp add mod delAnim modAnim">
        <pc:chgData name="Constance Rudnicki" userId="e53d1bcb-03c7-460f-8510-a91d4b49b8bb" providerId="ADAL" clId="{FF292746-EC4F-47C5-B78F-417394B8EA56}" dt="2022-06-09T16:54:54.423" v="3373" actId="1076"/>
        <pc:sldMkLst>
          <pc:docMk/>
          <pc:sldMk cId="3514865313" sldId="601"/>
        </pc:sldMkLst>
        <pc:spChg chg="mod">
          <ac:chgData name="Constance Rudnicki" userId="e53d1bcb-03c7-460f-8510-a91d4b49b8bb" providerId="ADAL" clId="{FF292746-EC4F-47C5-B78F-417394B8EA56}" dt="2022-06-09T16:54:28.513" v="3369" actId="20577"/>
          <ac:spMkLst>
            <pc:docMk/>
            <pc:sldMk cId="3514865313" sldId="601"/>
            <ac:spMk id="2" creationId="{68F0D641-5445-4CDB-BF23-DE481B54BE70}"/>
          </ac:spMkLst>
        </pc:spChg>
        <pc:spChg chg="add del mod">
          <ac:chgData name="Constance Rudnicki" userId="e53d1bcb-03c7-460f-8510-a91d4b49b8bb" providerId="ADAL" clId="{FF292746-EC4F-47C5-B78F-417394B8EA56}" dt="2022-06-09T16:54:49.073" v="3370"/>
          <ac:spMkLst>
            <pc:docMk/>
            <pc:sldMk cId="3514865313" sldId="601"/>
            <ac:spMk id="4" creationId="{C5BDEB1A-6C8D-514D-D42E-2EA570DC6BD7}"/>
          </ac:spMkLst>
        </pc:spChg>
        <pc:picChg chg="add mod">
          <ac:chgData name="Constance Rudnicki" userId="e53d1bcb-03c7-460f-8510-a91d4b49b8bb" providerId="ADAL" clId="{FF292746-EC4F-47C5-B78F-417394B8EA56}" dt="2022-06-09T16:54:54.423" v="3373" actId="1076"/>
          <ac:picMkLst>
            <pc:docMk/>
            <pc:sldMk cId="3514865313" sldId="601"/>
            <ac:picMk id="5" creationId="{9BDB4139-D262-FB2E-6AD7-EDB995E09A78}"/>
          </ac:picMkLst>
        </pc:picChg>
        <pc:picChg chg="del">
          <ac:chgData name="Constance Rudnicki" userId="e53d1bcb-03c7-460f-8510-a91d4b49b8bb" providerId="ADAL" clId="{FF292746-EC4F-47C5-B78F-417394B8EA56}" dt="2022-06-09T16:53:57.604" v="3316" actId="21"/>
          <ac:picMkLst>
            <pc:docMk/>
            <pc:sldMk cId="3514865313" sldId="601"/>
            <ac:picMk id="6" creationId="{45D8796E-5DE5-F7B0-DD65-AE75B74FCC95}"/>
          </ac:picMkLst>
        </pc:picChg>
      </pc:sldChg>
      <pc:sldChg chg="addSp delSp new mod ord">
        <pc:chgData name="Constance Rudnicki" userId="e53d1bcb-03c7-460f-8510-a91d4b49b8bb" providerId="ADAL" clId="{FF292746-EC4F-47C5-B78F-417394B8EA56}" dt="2022-06-30T19:19:45.850" v="4715" actId="21"/>
        <pc:sldMkLst>
          <pc:docMk/>
          <pc:sldMk cId="4063764434" sldId="602"/>
        </pc:sldMkLst>
        <pc:spChg chg="del">
          <ac:chgData name="Constance Rudnicki" userId="e53d1bcb-03c7-460f-8510-a91d4b49b8bb" providerId="ADAL" clId="{FF292746-EC4F-47C5-B78F-417394B8EA56}" dt="2022-06-16T19:58:23.739" v="4575" actId="21"/>
          <ac:spMkLst>
            <pc:docMk/>
            <pc:sldMk cId="4063764434" sldId="602"/>
            <ac:spMk id="2" creationId="{EC7C703C-A416-7A93-3704-F5A748D65EA2}"/>
          </ac:spMkLst>
        </pc:spChg>
        <pc:spChg chg="del">
          <ac:chgData name="Constance Rudnicki" userId="e53d1bcb-03c7-460f-8510-a91d4b49b8bb" providerId="ADAL" clId="{FF292746-EC4F-47C5-B78F-417394B8EA56}" dt="2022-06-16T19:58:26.525" v="4576" actId="21"/>
          <ac:spMkLst>
            <pc:docMk/>
            <pc:sldMk cId="4063764434" sldId="602"/>
            <ac:spMk id="3" creationId="{39723C25-8F58-E6B9-9AF1-16C3B122F064}"/>
          </ac:spMkLst>
        </pc:spChg>
        <pc:spChg chg="del">
          <ac:chgData name="Constance Rudnicki" userId="e53d1bcb-03c7-460f-8510-a91d4b49b8bb" providerId="ADAL" clId="{FF292746-EC4F-47C5-B78F-417394B8EA56}" dt="2022-06-30T19:19:45.850" v="4715" actId="21"/>
          <ac:spMkLst>
            <pc:docMk/>
            <pc:sldMk cId="4063764434" sldId="602"/>
            <ac:spMk id="4" creationId="{16928178-C41F-CE77-A9E7-3C3BB3072869}"/>
          </ac:spMkLst>
        </pc:spChg>
        <pc:spChg chg="del">
          <ac:chgData name="Constance Rudnicki" userId="e53d1bcb-03c7-460f-8510-a91d4b49b8bb" providerId="ADAL" clId="{FF292746-EC4F-47C5-B78F-417394B8EA56}" dt="2022-06-16T19:58:36.112" v="4577" actId="21"/>
          <ac:spMkLst>
            <pc:docMk/>
            <pc:sldMk cId="4063764434" sldId="602"/>
            <ac:spMk id="5" creationId="{26F4EBF9-DBA2-5B2C-E6EF-7CF3844F69BE}"/>
          </ac:spMkLst>
        </pc:spChg>
        <pc:picChg chg="add">
          <ac:chgData name="Constance Rudnicki" userId="e53d1bcb-03c7-460f-8510-a91d4b49b8bb" providerId="ADAL" clId="{FF292746-EC4F-47C5-B78F-417394B8EA56}" dt="2022-06-16T19:58:20.345" v="4574" actId="22"/>
          <ac:picMkLst>
            <pc:docMk/>
            <pc:sldMk cId="4063764434" sldId="602"/>
            <ac:picMk id="8" creationId="{32FC2BB7-0E8D-6D3D-EB6A-32699405D453}"/>
          </ac:picMkLst>
        </pc:picChg>
      </pc:sldChg>
      <pc:sldChg chg="addSp delSp modSp new mod ord">
        <pc:chgData name="Constance Rudnicki" userId="e53d1bcb-03c7-460f-8510-a91d4b49b8bb" providerId="ADAL" clId="{FF292746-EC4F-47C5-B78F-417394B8EA56}" dt="2022-06-30T19:19:59.148" v="4717" actId="21"/>
        <pc:sldMkLst>
          <pc:docMk/>
          <pc:sldMk cId="2200109925" sldId="603"/>
        </pc:sldMkLst>
        <pc:spChg chg="del">
          <ac:chgData name="Constance Rudnicki" userId="e53d1bcb-03c7-460f-8510-a91d4b49b8bb" providerId="ADAL" clId="{FF292746-EC4F-47C5-B78F-417394B8EA56}" dt="2022-06-16T19:56:56.963" v="4569" actId="21"/>
          <ac:spMkLst>
            <pc:docMk/>
            <pc:sldMk cId="2200109925" sldId="603"/>
            <ac:spMk id="2" creationId="{FE207C56-8073-DC45-A50D-DF16A11DF1A5}"/>
          </ac:spMkLst>
        </pc:spChg>
        <pc:spChg chg="del">
          <ac:chgData name="Constance Rudnicki" userId="e53d1bcb-03c7-460f-8510-a91d4b49b8bb" providerId="ADAL" clId="{FF292746-EC4F-47C5-B78F-417394B8EA56}" dt="2022-06-16T19:56:59.217" v="4570" actId="21"/>
          <ac:spMkLst>
            <pc:docMk/>
            <pc:sldMk cId="2200109925" sldId="603"/>
            <ac:spMk id="3" creationId="{B0DE1A3C-E180-F174-2C05-BAFBCCEB982F}"/>
          </ac:spMkLst>
        </pc:spChg>
        <pc:spChg chg="del">
          <ac:chgData name="Constance Rudnicki" userId="e53d1bcb-03c7-460f-8510-a91d4b49b8bb" providerId="ADAL" clId="{FF292746-EC4F-47C5-B78F-417394B8EA56}" dt="2022-06-30T19:19:54.982" v="4716" actId="21"/>
          <ac:spMkLst>
            <pc:docMk/>
            <pc:sldMk cId="2200109925" sldId="603"/>
            <ac:spMk id="4" creationId="{0E8AD609-48C6-5A85-6A34-1E8A16286AF6}"/>
          </ac:spMkLst>
        </pc:spChg>
        <pc:spChg chg="del">
          <ac:chgData name="Constance Rudnicki" userId="e53d1bcb-03c7-460f-8510-a91d4b49b8bb" providerId="ADAL" clId="{FF292746-EC4F-47C5-B78F-417394B8EA56}" dt="2022-06-30T19:19:59.148" v="4717" actId="21"/>
          <ac:spMkLst>
            <pc:docMk/>
            <pc:sldMk cId="2200109925" sldId="603"/>
            <ac:spMk id="5" creationId="{BF19E738-9962-2CB1-A38C-B8F2DA0001D9}"/>
          </ac:spMkLst>
        </pc:spChg>
        <pc:graphicFrameChg chg="add del mod">
          <ac:chgData name="Constance Rudnicki" userId="e53d1bcb-03c7-460f-8510-a91d4b49b8bb" providerId="ADAL" clId="{FF292746-EC4F-47C5-B78F-417394B8EA56}" dt="2022-06-16T19:57:07.045" v="4572" actId="21"/>
          <ac:graphicFrameMkLst>
            <pc:docMk/>
            <pc:sldMk cId="2200109925" sldId="603"/>
            <ac:graphicFrameMk id="7" creationId="{1890A80D-0EB8-EB8A-767D-3AA6A2B048E7}"/>
          </ac:graphicFrameMkLst>
        </pc:graphicFrameChg>
        <pc:picChg chg="add">
          <ac:chgData name="Constance Rudnicki" userId="e53d1bcb-03c7-460f-8510-a91d4b49b8bb" providerId="ADAL" clId="{FF292746-EC4F-47C5-B78F-417394B8EA56}" dt="2022-06-16T19:57:34.261" v="4573" actId="22"/>
          <ac:picMkLst>
            <pc:docMk/>
            <pc:sldMk cId="2200109925" sldId="603"/>
            <ac:picMk id="9" creationId="{9C934484-8816-3F57-6F06-91DF618D9DD6}"/>
          </ac:picMkLst>
        </pc:picChg>
      </pc:sldChg>
      <pc:sldChg chg="addSp delSp modSp new mod ord">
        <pc:chgData name="Constance Rudnicki" userId="e53d1bcb-03c7-460f-8510-a91d4b49b8bb" providerId="ADAL" clId="{FF292746-EC4F-47C5-B78F-417394B8EA56}" dt="2022-06-27T15:36:12.950" v="4597" actId="14100"/>
        <pc:sldMkLst>
          <pc:docMk/>
          <pc:sldMk cId="1146910701" sldId="604"/>
        </pc:sldMkLst>
        <pc:spChg chg="del">
          <ac:chgData name="Constance Rudnicki" userId="e53d1bcb-03c7-460f-8510-a91d4b49b8bb" providerId="ADAL" clId="{FF292746-EC4F-47C5-B78F-417394B8EA56}" dt="2022-06-27T14:26:29.874" v="4579" actId="21"/>
          <ac:spMkLst>
            <pc:docMk/>
            <pc:sldMk cId="1146910701" sldId="604"/>
            <ac:spMk id="2" creationId="{CF67BDA7-4CF3-CFC8-94B3-3AE06329F8AC}"/>
          </ac:spMkLst>
        </pc:spChg>
        <pc:spChg chg="del">
          <ac:chgData name="Constance Rudnicki" userId="e53d1bcb-03c7-460f-8510-a91d4b49b8bb" providerId="ADAL" clId="{FF292746-EC4F-47C5-B78F-417394B8EA56}" dt="2022-06-27T14:26:32.964" v="4580" actId="21"/>
          <ac:spMkLst>
            <pc:docMk/>
            <pc:sldMk cId="1146910701" sldId="604"/>
            <ac:spMk id="3" creationId="{E9057F8C-1E57-A210-7FCD-3E0E0935B750}"/>
          </ac:spMkLst>
        </pc:spChg>
        <pc:spChg chg="del">
          <ac:chgData name="Constance Rudnicki" userId="e53d1bcb-03c7-460f-8510-a91d4b49b8bb" providerId="ADAL" clId="{FF292746-EC4F-47C5-B78F-417394B8EA56}" dt="2022-06-27T14:26:41.041" v="4582" actId="21"/>
          <ac:spMkLst>
            <pc:docMk/>
            <pc:sldMk cId="1146910701" sldId="604"/>
            <ac:spMk id="4" creationId="{8BCC3104-DD2A-0030-5A08-9F88B48D6649}"/>
          </ac:spMkLst>
        </pc:spChg>
        <pc:spChg chg="del">
          <ac:chgData name="Constance Rudnicki" userId="e53d1bcb-03c7-460f-8510-a91d4b49b8bb" providerId="ADAL" clId="{FF292746-EC4F-47C5-B78F-417394B8EA56}" dt="2022-06-27T14:26:37.249" v="4581" actId="21"/>
          <ac:spMkLst>
            <pc:docMk/>
            <pc:sldMk cId="1146910701" sldId="604"/>
            <ac:spMk id="5" creationId="{7EF2E9E4-953F-2105-AE27-071E4CD5504F}"/>
          </ac:spMkLst>
        </pc:spChg>
        <pc:picChg chg="add mod">
          <ac:chgData name="Constance Rudnicki" userId="e53d1bcb-03c7-460f-8510-a91d4b49b8bb" providerId="ADAL" clId="{FF292746-EC4F-47C5-B78F-417394B8EA56}" dt="2022-06-27T15:36:12.950" v="4597" actId="14100"/>
          <ac:picMkLst>
            <pc:docMk/>
            <pc:sldMk cId="1146910701" sldId="604"/>
            <ac:picMk id="8" creationId="{46ADBBED-642B-3DC8-BB21-63AA33D9520B}"/>
          </ac:picMkLst>
        </pc:picChg>
      </pc:sldChg>
      <pc:sldChg chg="addSp modSp add mod setBg">
        <pc:chgData name="Constance Rudnicki" userId="e53d1bcb-03c7-460f-8510-a91d4b49b8bb" providerId="ADAL" clId="{FF292746-EC4F-47C5-B78F-417394B8EA56}" dt="2022-06-27T15:03:40.296" v="4595" actId="1076"/>
        <pc:sldMkLst>
          <pc:docMk/>
          <pc:sldMk cId="1676489473" sldId="605"/>
        </pc:sldMkLst>
        <pc:spChg chg="mod ord">
          <ac:chgData name="Constance Rudnicki" userId="e53d1bcb-03c7-460f-8510-a91d4b49b8bb" providerId="ADAL" clId="{FF292746-EC4F-47C5-B78F-417394B8EA56}" dt="2022-06-27T15:02:22.817" v="4589" actId="26606"/>
          <ac:spMkLst>
            <pc:docMk/>
            <pc:sldMk cId="1676489473" sldId="605"/>
            <ac:spMk id="6" creationId="{9424EA7B-500C-2A98-97C2-F52AF2B8C5E8}"/>
          </ac:spMkLst>
        </pc:spChg>
        <pc:spChg chg="add">
          <ac:chgData name="Constance Rudnicki" userId="e53d1bcb-03c7-460f-8510-a91d4b49b8bb" providerId="ADAL" clId="{FF292746-EC4F-47C5-B78F-417394B8EA56}" dt="2022-06-27T15:02:22.817" v="4589" actId="26606"/>
          <ac:spMkLst>
            <pc:docMk/>
            <pc:sldMk cId="1676489473" sldId="605"/>
            <ac:spMk id="11" creationId="{C61657BD-3333-446A-A16A-CBDC77C8E559}"/>
          </ac:spMkLst>
        </pc:spChg>
        <pc:spChg chg="add">
          <ac:chgData name="Constance Rudnicki" userId="e53d1bcb-03c7-460f-8510-a91d4b49b8bb" providerId="ADAL" clId="{FF292746-EC4F-47C5-B78F-417394B8EA56}" dt="2022-06-27T15:02:22.817" v="4589" actId="26606"/>
          <ac:spMkLst>
            <pc:docMk/>
            <pc:sldMk cId="1676489473" sldId="605"/>
            <ac:spMk id="13" creationId="{52CAFF06-4D3A-42A5-8614-B1FA47EA0F6D}"/>
          </ac:spMkLst>
        </pc:spChg>
        <pc:picChg chg="add mod">
          <ac:chgData name="Constance Rudnicki" userId="e53d1bcb-03c7-460f-8510-a91d4b49b8bb" providerId="ADAL" clId="{FF292746-EC4F-47C5-B78F-417394B8EA56}" dt="2022-06-27T15:03:40.296" v="4595" actId="1076"/>
          <ac:picMkLst>
            <pc:docMk/>
            <pc:sldMk cId="1676489473" sldId="605"/>
            <ac:picMk id="3" creationId="{D1E9B334-1461-9C98-9BE7-91B393A81E59}"/>
          </ac:picMkLst>
        </pc:picChg>
      </pc:sldChg>
      <pc:sldChg chg="addSp delSp modSp new mod ord setBg">
        <pc:chgData name="Constance Rudnicki" userId="e53d1bcb-03c7-460f-8510-a91d4b49b8bb" providerId="ADAL" clId="{FF292746-EC4F-47C5-B78F-417394B8EA56}" dt="2022-06-28T19:26:31.835" v="4691" actId="14100"/>
        <pc:sldMkLst>
          <pc:docMk/>
          <pc:sldMk cId="3180667914" sldId="606"/>
        </pc:sldMkLst>
        <pc:spChg chg="mod">
          <ac:chgData name="Constance Rudnicki" userId="e53d1bcb-03c7-460f-8510-a91d4b49b8bb" providerId="ADAL" clId="{FF292746-EC4F-47C5-B78F-417394B8EA56}" dt="2022-06-28T19:26:31.835" v="4691" actId="14100"/>
          <ac:spMkLst>
            <pc:docMk/>
            <pc:sldMk cId="3180667914" sldId="606"/>
            <ac:spMk id="2" creationId="{CC019855-8890-0D89-933A-5077D51CAD61}"/>
          </ac:spMkLst>
        </pc:spChg>
        <pc:spChg chg="del">
          <ac:chgData name="Constance Rudnicki" userId="e53d1bcb-03c7-460f-8510-a91d4b49b8bb" providerId="ADAL" clId="{FF292746-EC4F-47C5-B78F-417394B8EA56}" dt="2022-06-28T19:25:03.259" v="4680"/>
          <ac:spMkLst>
            <pc:docMk/>
            <pc:sldMk cId="3180667914" sldId="606"/>
            <ac:spMk id="3" creationId="{9CF2A76B-889B-C679-BBD7-441B66762737}"/>
          </ac:spMkLst>
        </pc:spChg>
        <pc:spChg chg="del mod">
          <ac:chgData name="Constance Rudnicki" userId="e53d1bcb-03c7-460f-8510-a91d4b49b8bb" providerId="ADAL" clId="{FF292746-EC4F-47C5-B78F-417394B8EA56}" dt="2022-06-28T19:25:36.546" v="4689" actId="21"/>
          <ac:spMkLst>
            <pc:docMk/>
            <pc:sldMk cId="3180667914" sldId="606"/>
            <ac:spMk id="4" creationId="{1CBDA78B-6967-F979-F516-BE1CC4B96B1F}"/>
          </ac:spMkLst>
        </pc:spChg>
        <pc:spChg chg="del mod">
          <ac:chgData name="Constance Rudnicki" userId="e53d1bcb-03c7-460f-8510-a91d4b49b8bb" providerId="ADAL" clId="{FF292746-EC4F-47C5-B78F-417394B8EA56}" dt="2022-06-28T19:25:32.237" v="4688" actId="21"/>
          <ac:spMkLst>
            <pc:docMk/>
            <pc:sldMk cId="3180667914" sldId="606"/>
            <ac:spMk id="5" creationId="{B4FAD179-2DE9-334E-BC20-C2990F69D052}"/>
          </ac:spMkLst>
        </pc:spChg>
        <pc:spChg chg="mod">
          <ac:chgData name="Constance Rudnicki" userId="e53d1bcb-03c7-460f-8510-a91d4b49b8bb" providerId="ADAL" clId="{FF292746-EC4F-47C5-B78F-417394B8EA56}" dt="2022-06-28T19:25:21.891" v="4686" actId="26606"/>
          <ac:spMkLst>
            <pc:docMk/>
            <pc:sldMk cId="3180667914" sldId="606"/>
            <ac:spMk id="6" creationId="{C56BDA30-9394-832E-7E4F-DAF4006E9628}"/>
          </ac:spMkLst>
        </pc:spChg>
        <pc:spChg chg="add del">
          <ac:chgData name="Constance Rudnicki" userId="e53d1bcb-03c7-460f-8510-a91d4b49b8bb" providerId="ADAL" clId="{FF292746-EC4F-47C5-B78F-417394B8EA56}" dt="2022-06-28T19:25:25.866" v="4687" actId="21"/>
          <ac:spMkLst>
            <pc:docMk/>
            <pc:sldMk cId="3180667914" sldId="606"/>
            <ac:spMk id="1030" creationId="{5EA4635A-761B-D059-EE37-121EE0FFDD50}"/>
          </ac:spMkLst>
        </pc:spChg>
        <pc:spChg chg="add">
          <ac:chgData name="Constance Rudnicki" userId="e53d1bcb-03c7-460f-8510-a91d4b49b8bb" providerId="ADAL" clId="{FF292746-EC4F-47C5-B78F-417394B8EA56}" dt="2022-06-28T19:25:21.891" v="4686" actId="26606"/>
          <ac:spMkLst>
            <pc:docMk/>
            <pc:sldMk cId="3180667914" sldId="606"/>
            <ac:spMk id="1033" creationId="{4FAE1107-CEC3-4041-8BAA-CDB6F6759B35}"/>
          </ac:spMkLst>
        </pc:spChg>
        <pc:picChg chg="add mod ord">
          <ac:chgData name="Constance Rudnicki" userId="e53d1bcb-03c7-460f-8510-a91d4b49b8bb" providerId="ADAL" clId="{FF292746-EC4F-47C5-B78F-417394B8EA56}" dt="2022-06-28T19:25:21.891" v="4686" actId="26606"/>
          <ac:picMkLst>
            <pc:docMk/>
            <pc:sldMk cId="3180667914" sldId="606"/>
            <ac:picMk id="1026" creationId="{91592616-8E99-6247-74B2-B2F3EC2948D6}"/>
          </ac:picMkLst>
        </pc:picChg>
        <pc:cxnChg chg="add">
          <ac:chgData name="Constance Rudnicki" userId="e53d1bcb-03c7-460f-8510-a91d4b49b8bb" providerId="ADAL" clId="{FF292746-EC4F-47C5-B78F-417394B8EA56}" dt="2022-06-28T19:25:21.891" v="4686" actId="26606"/>
          <ac:cxnSpMkLst>
            <pc:docMk/>
            <pc:sldMk cId="3180667914" sldId="606"/>
            <ac:cxnSpMk id="1035" creationId="{1AEA88FB-F5DD-45CE-AAE1-7B33D0ABDD25}"/>
          </ac:cxnSpMkLst>
        </pc:cxnChg>
      </pc:sldChg>
      <pc:sldChg chg="add del">
        <pc:chgData name="Constance Rudnicki" userId="e53d1bcb-03c7-460f-8510-a91d4b49b8bb" providerId="ADAL" clId="{FF292746-EC4F-47C5-B78F-417394B8EA56}" dt="2022-06-28T19:26:16.997" v="4690" actId="2696"/>
        <pc:sldMkLst>
          <pc:docMk/>
          <pc:sldMk cId="73552361" sldId="607"/>
        </pc:sldMkLst>
      </pc:sldChg>
      <pc:sldChg chg="delSp add del mod">
        <pc:chgData name="Constance Rudnicki" userId="e53d1bcb-03c7-460f-8510-a91d4b49b8bb" providerId="ADAL" clId="{FF292746-EC4F-47C5-B78F-417394B8EA56}" dt="2022-06-30T19:33:06.852" v="4888" actId="2696"/>
        <pc:sldMkLst>
          <pc:docMk/>
          <pc:sldMk cId="2901532622" sldId="607"/>
        </pc:sldMkLst>
        <pc:picChg chg="del">
          <ac:chgData name="Constance Rudnicki" userId="e53d1bcb-03c7-460f-8510-a91d4b49b8bb" providerId="ADAL" clId="{FF292746-EC4F-47C5-B78F-417394B8EA56}" dt="2022-06-30T19:31:17.437" v="4887" actId="21"/>
          <ac:picMkLst>
            <pc:docMk/>
            <pc:sldMk cId="2901532622" sldId="607"/>
            <ac:picMk id="8" creationId="{78906E8D-8EF6-A59C-1B38-FB37AAE2137D}"/>
          </ac:picMkLst>
        </pc:picChg>
      </pc:sldChg>
      <pc:sldMasterChg chg="delSldLayout">
        <pc:chgData name="Constance Rudnicki" userId="e53d1bcb-03c7-460f-8510-a91d4b49b8bb" providerId="ADAL" clId="{FF292746-EC4F-47C5-B78F-417394B8EA56}" dt="2022-06-30T21:30:04.139" v="4928" actId="2696"/>
        <pc:sldMasterMkLst>
          <pc:docMk/>
          <pc:sldMasterMk cId="4157569405" sldId="2147484118"/>
        </pc:sldMasterMkLst>
        <pc:sldLayoutChg chg="del">
          <pc:chgData name="Constance Rudnicki" userId="e53d1bcb-03c7-460f-8510-a91d4b49b8bb" providerId="ADAL" clId="{FF292746-EC4F-47C5-B78F-417394B8EA56}" dt="2022-06-03T19:32:40.512" v="2" actId="2696"/>
          <pc:sldLayoutMkLst>
            <pc:docMk/>
            <pc:sldMasterMk cId="4157569405" sldId="2147484118"/>
            <pc:sldLayoutMk cId="3901428568" sldId="2147484132"/>
          </pc:sldLayoutMkLst>
        </pc:sldLayoutChg>
        <pc:sldLayoutChg chg="del">
          <pc:chgData name="Constance Rudnicki" userId="e53d1bcb-03c7-460f-8510-a91d4b49b8bb" providerId="ADAL" clId="{FF292746-EC4F-47C5-B78F-417394B8EA56}" dt="2022-06-30T21:30:04.139" v="4928" actId="2696"/>
          <pc:sldLayoutMkLst>
            <pc:docMk/>
            <pc:sldMasterMk cId="4157569405" sldId="2147484118"/>
            <pc:sldLayoutMk cId="575657178" sldId="2147484135"/>
          </pc:sldLayoutMkLst>
        </pc:sldLayoutChg>
      </pc:sldMasterChg>
    </pc:docChg>
  </pc:docChgLst>
</pc:chgInfo>
</file>

<file path=ppt/diagrams/_rels/data4.xml.rels><?xml version="1.0" encoding="UTF-8" standalone="yes"?>
<Relationships xmlns="http://schemas.openxmlformats.org/package/2006/relationships"><Relationship Id="rId3" Type="http://schemas.openxmlformats.org/officeDocument/2006/relationships/hyperlink" Target="https://greatergood.berkeley.edu/" TargetMode="External"/><Relationship Id="rId2" Type="http://schemas.openxmlformats.org/officeDocument/2006/relationships/hyperlink" Target="http://www.mentalhealthamerica.net/live-your-life-well" TargetMode="External"/><Relationship Id="rId1" Type="http://schemas.openxmlformats.org/officeDocument/2006/relationships/hyperlink" Target="https://www.depressioncenter.org/depression-toolkit"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greatergood.berkeley.edu/" TargetMode="External"/><Relationship Id="rId2" Type="http://schemas.openxmlformats.org/officeDocument/2006/relationships/hyperlink" Target="http://www.mentalhealthamerica.net/live-your-life-well" TargetMode="External"/><Relationship Id="rId1" Type="http://schemas.openxmlformats.org/officeDocument/2006/relationships/hyperlink" Target="https://www.depressioncenter.org/depression-toolkit"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F59C0-B3A6-4B57-9767-61449DDAFB1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190FA3E-839D-4C31-9CAB-0450D49E994B}">
      <dgm:prSet/>
      <dgm:spPr/>
      <dgm:t>
        <a:bodyPr/>
        <a:lstStyle/>
        <a:p>
          <a:r>
            <a:rPr lang="en-US" dirty="0"/>
            <a:t>The student will learn what stress is.
</a:t>
          </a:r>
        </a:p>
      </dgm:t>
    </dgm:pt>
    <dgm:pt modelId="{17DA576B-1F3E-486C-A9B4-2785A0EDC6AD}" type="parTrans" cxnId="{25E3857F-ACCD-4BCA-AD93-60BDDE7EAE50}">
      <dgm:prSet/>
      <dgm:spPr/>
      <dgm:t>
        <a:bodyPr/>
        <a:lstStyle/>
        <a:p>
          <a:endParaRPr lang="en-US"/>
        </a:p>
      </dgm:t>
    </dgm:pt>
    <dgm:pt modelId="{0CD2E5CB-8476-4238-9D9B-915F5D7096CE}" type="sibTrans" cxnId="{25E3857F-ACCD-4BCA-AD93-60BDDE7EAE50}">
      <dgm:prSet/>
      <dgm:spPr/>
      <dgm:t>
        <a:bodyPr/>
        <a:lstStyle/>
        <a:p>
          <a:endParaRPr lang="en-US"/>
        </a:p>
      </dgm:t>
    </dgm:pt>
    <dgm:pt modelId="{E73628AD-4197-4789-91AE-9FF403182779}">
      <dgm:prSet/>
      <dgm:spPr/>
      <dgm:t>
        <a:bodyPr/>
        <a:lstStyle/>
        <a:p>
          <a:r>
            <a:rPr lang="en-US" dirty="0"/>
            <a:t>The student will learn about stress management</a:t>
          </a:r>
          <a:r>
            <a:rPr lang="es-ES" dirty="0"/>
            <a:t>
</a:t>
          </a:r>
          <a:endParaRPr lang="en-US" dirty="0"/>
        </a:p>
      </dgm:t>
    </dgm:pt>
    <dgm:pt modelId="{308FA146-33A4-48C3-B314-6210EEA37118}" type="parTrans" cxnId="{22A38AE8-4EDD-4D7D-9BF1-43B8CB568245}">
      <dgm:prSet/>
      <dgm:spPr/>
      <dgm:t>
        <a:bodyPr/>
        <a:lstStyle/>
        <a:p>
          <a:endParaRPr lang="en-US"/>
        </a:p>
      </dgm:t>
    </dgm:pt>
    <dgm:pt modelId="{AA66F58B-0E12-42AE-ABC7-450286B35C0F}" type="sibTrans" cxnId="{22A38AE8-4EDD-4D7D-9BF1-43B8CB568245}">
      <dgm:prSet/>
      <dgm:spPr/>
      <dgm:t>
        <a:bodyPr/>
        <a:lstStyle/>
        <a:p>
          <a:endParaRPr lang="en-US"/>
        </a:p>
      </dgm:t>
    </dgm:pt>
    <dgm:pt modelId="{ACE3D54F-E007-4951-BDD9-45AECB28F2BC}">
      <dgm:prSet/>
      <dgm:spPr/>
      <dgm:t>
        <a:bodyPr/>
        <a:lstStyle/>
        <a:p>
          <a:r>
            <a:rPr lang="en-US" dirty="0"/>
            <a:t>The student will learn about mental health</a:t>
          </a:r>
          <a:r>
            <a:rPr lang="es-ES" dirty="0"/>
            <a:t>
</a:t>
          </a:r>
          <a:endParaRPr lang="en-US" dirty="0"/>
        </a:p>
      </dgm:t>
    </dgm:pt>
    <dgm:pt modelId="{6BA3ACD4-3600-43D4-AF25-81725D223CF5}" type="parTrans" cxnId="{5DB729B3-586B-4A57-8C32-48166EC968AD}">
      <dgm:prSet/>
      <dgm:spPr/>
      <dgm:t>
        <a:bodyPr/>
        <a:lstStyle/>
        <a:p>
          <a:endParaRPr lang="en-US"/>
        </a:p>
      </dgm:t>
    </dgm:pt>
    <dgm:pt modelId="{61BD18D1-47A8-4062-9197-76A311ED1704}" type="sibTrans" cxnId="{5DB729B3-586B-4A57-8C32-48166EC968AD}">
      <dgm:prSet/>
      <dgm:spPr/>
      <dgm:t>
        <a:bodyPr/>
        <a:lstStyle/>
        <a:p>
          <a:endParaRPr lang="en-US"/>
        </a:p>
      </dgm:t>
    </dgm:pt>
    <dgm:pt modelId="{E8D07A85-F325-428F-AA0D-382C8FA82DC7}">
      <dgm:prSet/>
      <dgm:spPr/>
      <dgm:t>
        <a:bodyPr/>
        <a:lstStyle/>
        <a:p>
          <a:r>
            <a:rPr lang="en-US" dirty="0"/>
            <a:t>The student will learn about self-care</a:t>
          </a:r>
          <a:r>
            <a:rPr lang="es-ES" dirty="0"/>
            <a:t>
</a:t>
          </a:r>
          <a:endParaRPr lang="en-US" dirty="0"/>
        </a:p>
      </dgm:t>
    </dgm:pt>
    <dgm:pt modelId="{31B2DB51-FD94-4668-B579-8460E6F3A877}" type="parTrans" cxnId="{B3CA994F-B07D-4824-90A2-EDAC23F4308A}">
      <dgm:prSet/>
      <dgm:spPr/>
      <dgm:t>
        <a:bodyPr/>
        <a:lstStyle/>
        <a:p>
          <a:endParaRPr lang="en-US"/>
        </a:p>
      </dgm:t>
    </dgm:pt>
    <dgm:pt modelId="{74734769-7C88-404A-8F43-BABF8332DF95}" type="sibTrans" cxnId="{B3CA994F-B07D-4824-90A2-EDAC23F4308A}">
      <dgm:prSet/>
      <dgm:spPr/>
      <dgm:t>
        <a:bodyPr/>
        <a:lstStyle/>
        <a:p>
          <a:endParaRPr lang="en-US"/>
        </a:p>
      </dgm:t>
    </dgm:pt>
    <dgm:pt modelId="{5D3FA45F-C466-4613-B58A-A6CF7CA84BD3}" type="pres">
      <dgm:prSet presAssocID="{B3EF59C0-B3A6-4B57-9767-61449DDAFB18}" presName="vert0" presStyleCnt="0">
        <dgm:presLayoutVars>
          <dgm:dir/>
          <dgm:animOne val="branch"/>
          <dgm:animLvl val="lvl"/>
        </dgm:presLayoutVars>
      </dgm:prSet>
      <dgm:spPr/>
    </dgm:pt>
    <dgm:pt modelId="{2556BF1C-E624-4CF3-9FF7-9EF365EAECF1}" type="pres">
      <dgm:prSet presAssocID="{3190FA3E-839D-4C31-9CAB-0450D49E994B}" presName="thickLine" presStyleLbl="alignNode1" presStyleIdx="0" presStyleCnt="4"/>
      <dgm:spPr/>
    </dgm:pt>
    <dgm:pt modelId="{8D1D2D65-4F8D-443C-9F2E-117F75ACA47C}" type="pres">
      <dgm:prSet presAssocID="{3190FA3E-839D-4C31-9CAB-0450D49E994B}" presName="horz1" presStyleCnt="0"/>
      <dgm:spPr/>
    </dgm:pt>
    <dgm:pt modelId="{0CC3E07E-B6D6-4528-A73C-31B1D393EEC2}" type="pres">
      <dgm:prSet presAssocID="{3190FA3E-839D-4C31-9CAB-0450D49E994B}" presName="tx1" presStyleLbl="revTx" presStyleIdx="0" presStyleCnt="4"/>
      <dgm:spPr/>
    </dgm:pt>
    <dgm:pt modelId="{F10D164B-4085-49EA-843B-93EEFB5AC40F}" type="pres">
      <dgm:prSet presAssocID="{3190FA3E-839D-4C31-9CAB-0450D49E994B}" presName="vert1" presStyleCnt="0"/>
      <dgm:spPr/>
    </dgm:pt>
    <dgm:pt modelId="{20EB8572-0280-47AD-BB6F-0DE7F15F94B1}" type="pres">
      <dgm:prSet presAssocID="{E73628AD-4197-4789-91AE-9FF403182779}" presName="thickLine" presStyleLbl="alignNode1" presStyleIdx="1" presStyleCnt="4"/>
      <dgm:spPr/>
    </dgm:pt>
    <dgm:pt modelId="{16BF27F4-9409-45BF-8E27-56EB6539DD0E}" type="pres">
      <dgm:prSet presAssocID="{E73628AD-4197-4789-91AE-9FF403182779}" presName="horz1" presStyleCnt="0"/>
      <dgm:spPr/>
    </dgm:pt>
    <dgm:pt modelId="{2B4E9A8A-D024-4131-80DC-A492CC09CFBB}" type="pres">
      <dgm:prSet presAssocID="{E73628AD-4197-4789-91AE-9FF403182779}" presName="tx1" presStyleLbl="revTx" presStyleIdx="1" presStyleCnt="4"/>
      <dgm:spPr/>
    </dgm:pt>
    <dgm:pt modelId="{27C40FDE-B5AB-451F-A690-5F41E2433706}" type="pres">
      <dgm:prSet presAssocID="{E73628AD-4197-4789-91AE-9FF403182779}" presName="vert1" presStyleCnt="0"/>
      <dgm:spPr/>
    </dgm:pt>
    <dgm:pt modelId="{B63C1C2A-E719-444B-AD6A-7D8338369A3D}" type="pres">
      <dgm:prSet presAssocID="{ACE3D54F-E007-4951-BDD9-45AECB28F2BC}" presName="thickLine" presStyleLbl="alignNode1" presStyleIdx="2" presStyleCnt="4"/>
      <dgm:spPr/>
    </dgm:pt>
    <dgm:pt modelId="{9680944B-54A0-4F7C-9CE9-66060AF5DF62}" type="pres">
      <dgm:prSet presAssocID="{ACE3D54F-E007-4951-BDD9-45AECB28F2BC}" presName="horz1" presStyleCnt="0"/>
      <dgm:spPr/>
    </dgm:pt>
    <dgm:pt modelId="{08F06935-9002-4491-90AB-00501923CBFB}" type="pres">
      <dgm:prSet presAssocID="{ACE3D54F-E007-4951-BDD9-45AECB28F2BC}" presName="tx1" presStyleLbl="revTx" presStyleIdx="2" presStyleCnt="4"/>
      <dgm:spPr/>
    </dgm:pt>
    <dgm:pt modelId="{4DA1A6C1-0269-439C-8D98-B8DFE8BB2A99}" type="pres">
      <dgm:prSet presAssocID="{ACE3D54F-E007-4951-BDD9-45AECB28F2BC}" presName="vert1" presStyleCnt="0"/>
      <dgm:spPr/>
    </dgm:pt>
    <dgm:pt modelId="{3327F4AD-18AF-4FB9-A546-556C93E8BC1C}" type="pres">
      <dgm:prSet presAssocID="{E8D07A85-F325-428F-AA0D-382C8FA82DC7}" presName="thickLine" presStyleLbl="alignNode1" presStyleIdx="3" presStyleCnt="4"/>
      <dgm:spPr/>
    </dgm:pt>
    <dgm:pt modelId="{C43E70BA-1CE3-4BB4-81A0-3EB772DAE8D3}" type="pres">
      <dgm:prSet presAssocID="{E8D07A85-F325-428F-AA0D-382C8FA82DC7}" presName="horz1" presStyleCnt="0"/>
      <dgm:spPr/>
    </dgm:pt>
    <dgm:pt modelId="{E61E9AA7-8650-4B08-A0EB-0D3C204CDD48}" type="pres">
      <dgm:prSet presAssocID="{E8D07A85-F325-428F-AA0D-382C8FA82DC7}" presName="tx1" presStyleLbl="revTx" presStyleIdx="3" presStyleCnt="4"/>
      <dgm:spPr/>
    </dgm:pt>
    <dgm:pt modelId="{0644E2CD-8D2E-4AAB-B7FB-38F6DE589292}" type="pres">
      <dgm:prSet presAssocID="{E8D07A85-F325-428F-AA0D-382C8FA82DC7}" presName="vert1" presStyleCnt="0"/>
      <dgm:spPr/>
    </dgm:pt>
  </dgm:ptLst>
  <dgm:cxnLst>
    <dgm:cxn modelId="{67A9CA37-4B3D-412F-B188-5DD00FF73AB7}" type="presOf" srcId="{B3EF59C0-B3A6-4B57-9767-61449DDAFB18}" destId="{5D3FA45F-C466-4613-B58A-A6CF7CA84BD3}" srcOrd="0" destOrd="0" presId="urn:microsoft.com/office/officeart/2008/layout/LinedList"/>
    <dgm:cxn modelId="{B3CA994F-B07D-4824-90A2-EDAC23F4308A}" srcId="{B3EF59C0-B3A6-4B57-9767-61449DDAFB18}" destId="{E8D07A85-F325-428F-AA0D-382C8FA82DC7}" srcOrd="3" destOrd="0" parTransId="{31B2DB51-FD94-4668-B579-8460E6F3A877}" sibTransId="{74734769-7C88-404A-8F43-BABF8332DF95}"/>
    <dgm:cxn modelId="{8257E354-0C83-4734-B276-F7199C3F6E2A}" type="presOf" srcId="{E8D07A85-F325-428F-AA0D-382C8FA82DC7}" destId="{E61E9AA7-8650-4B08-A0EB-0D3C204CDD48}" srcOrd="0" destOrd="0" presId="urn:microsoft.com/office/officeart/2008/layout/LinedList"/>
    <dgm:cxn modelId="{25E3857F-ACCD-4BCA-AD93-60BDDE7EAE50}" srcId="{B3EF59C0-B3A6-4B57-9767-61449DDAFB18}" destId="{3190FA3E-839D-4C31-9CAB-0450D49E994B}" srcOrd="0" destOrd="0" parTransId="{17DA576B-1F3E-486C-A9B4-2785A0EDC6AD}" sibTransId="{0CD2E5CB-8476-4238-9D9B-915F5D7096CE}"/>
    <dgm:cxn modelId="{97DA0097-1B08-4581-9A9D-8B25964AD6DF}" type="presOf" srcId="{3190FA3E-839D-4C31-9CAB-0450D49E994B}" destId="{0CC3E07E-B6D6-4528-A73C-31B1D393EEC2}" srcOrd="0" destOrd="0" presId="urn:microsoft.com/office/officeart/2008/layout/LinedList"/>
    <dgm:cxn modelId="{8D12CBA4-A62C-4CE9-AD49-C0B4924AD6F8}" type="presOf" srcId="{E73628AD-4197-4789-91AE-9FF403182779}" destId="{2B4E9A8A-D024-4131-80DC-A492CC09CFBB}" srcOrd="0" destOrd="0" presId="urn:microsoft.com/office/officeart/2008/layout/LinedList"/>
    <dgm:cxn modelId="{5DB729B3-586B-4A57-8C32-48166EC968AD}" srcId="{B3EF59C0-B3A6-4B57-9767-61449DDAFB18}" destId="{ACE3D54F-E007-4951-BDD9-45AECB28F2BC}" srcOrd="2" destOrd="0" parTransId="{6BA3ACD4-3600-43D4-AF25-81725D223CF5}" sibTransId="{61BD18D1-47A8-4062-9197-76A311ED1704}"/>
    <dgm:cxn modelId="{4E9153CF-CEB6-4F71-ACDA-81BA1F5E24A9}" type="presOf" srcId="{ACE3D54F-E007-4951-BDD9-45AECB28F2BC}" destId="{08F06935-9002-4491-90AB-00501923CBFB}" srcOrd="0" destOrd="0" presId="urn:microsoft.com/office/officeart/2008/layout/LinedList"/>
    <dgm:cxn modelId="{22A38AE8-4EDD-4D7D-9BF1-43B8CB568245}" srcId="{B3EF59C0-B3A6-4B57-9767-61449DDAFB18}" destId="{E73628AD-4197-4789-91AE-9FF403182779}" srcOrd="1" destOrd="0" parTransId="{308FA146-33A4-48C3-B314-6210EEA37118}" sibTransId="{AA66F58B-0E12-42AE-ABC7-450286B35C0F}"/>
    <dgm:cxn modelId="{CDD11970-9496-47EA-B8D9-34FAA01345EE}" type="presParOf" srcId="{5D3FA45F-C466-4613-B58A-A6CF7CA84BD3}" destId="{2556BF1C-E624-4CF3-9FF7-9EF365EAECF1}" srcOrd="0" destOrd="0" presId="urn:microsoft.com/office/officeart/2008/layout/LinedList"/>
    <dgm:cxn modelId="{BC393FF3-0359-4E4F-9031-3D6CC047B1EF}" type="presParOf" srcId="{5D3FA45F-C466-4613-B58A-A6CF7CA84BD3}" destId="{8D1D2D65-4F8D-443C-9F2E-117F75ACA47C}" srcOrd="1" destOrd="0" presId="urn:microsoft.com/office/officeart/2008/layout/LinedList"/>
    <dgm:cxn modelId="{71CFD574-432E-4593-B6A9-15A68E389279}" type="presParOf" srcId="{8D1D2D65-4F8D-443C-9F2E-117F75ACA47C}" destId="{0CC3E07E-B6D6-4528-A73C-31B1D393EEC2}" srcOrd="0" destOrd="0" presId="urn:microsoft.com/office/officeart/2008/layout/LinedList"/>
    <dgm:cxn modelId="{9ABD4BEC-0E49-46C7-B565-E4C17116C33F}" type="presParOf" srcId="{8D1D2D65-4F8D-443C-9F2E-117F75ACA47C}" destId="{F10D164B-4085-49EA-843B-93EEFB5AC40F}" srcOrd="1" destOrd="0" presId="urn:microsoft.com/office/officeart/2008/layout/LinedList"/>
    <dgm:cxn modelId="{A22090BC-0D2E-416A-B39D-6BAC86FDFFC2}" type="presParOf" srcId="{5D3FA45F-C466-4613-B58A-A6CF7CA84BD3}" destId="{20EB8572-0280-47AD-BB6F-0DE7F15F94B1}" srcOrd="2" destOrd="0" presId="urn:microsoft.com/office/officeart/2008/layout/LinedList"/>
    <dgm:cxn modelId="{3B6514F7-A986-44AF-87C0-860181200734}" type="presParOf" srcId="{5D3FA45F-C466-4613-B58A-A6CF7CA84BD3}" destId="{16BF27F4-9409-45BF-8E27-56EB6539DD0E}" srcOrd="3" destOrd="0" presId="urn:microsoft.com/office/officeart/2008/layout/LinedList"/>
    <dgm:cxn modelId="{79C1C431-8F9D-4109-A16D-FC782F81C026}" type="presParOf" srcId="{16BF27F4-9409-45BF-8E27-56EB6539DD0E}" destId="{2B4E9A8A-D024-4131-80DC-A492CC09CFBB}" srcOrd="0" destOrd="0" presId="urn:microsoft.com/office/officeart/2008/layout/LinedList"/>
    <dgm:cxn modelId="{D517ABA6-52DC-498A-AA8F-7B28F34AB088}" type="presParOf" srcId="{16BF27F4-9409-45BF-8E27-56EB6539DD0E}" destId="{27C40FDE-B5AB-451F-A690-5F41E2433706}" srcOrd="1" destOrd="0" presId="urn:microsoft.com/office/officeart/2008/layout/LinedList"/>
    <dgm:cxn modelId="{048292AB-14BB-41F8-B4F6-F6BC18E25318}" type="presParOf" srcId="{5D3FA45F-C466-4613-B58A-A6CF7CA84BD3}" destId="{B63C1C2A-E719-444B-AD6A-7D8338369A3D}" srcOrd="4" destOrd="0" presId="urn:microsoft.com/office/officeart/2008/layout/LinedList"/>
    <dgm:cxn modelId="{627F47CC-7F7E-4B58-BEEB-6CBA7329B9BE}" type="presParOf" srcId="{5D3FA45F-C466-4613-B58A-A6CF7CA84BD3}" destId="{9680944B-54A0-4F7C-9CE9-66060AF5DF62}" srcOrd="5" destOrd="0" presId="urn:microsoft.com/office/officeart/2008/layout/LinedList"/>
    <dgm:cxn modelId="{66A94DAD-ECE7-4FA5-973F-E77AD04410B4}" type="presParOf" srcId="{9680944B-54A0-4F7C-9CE9-66060AF5DF62}" destId="{08F06935-9002-4491-90AB-00501923CBFB}" srcOrd="0" destOrd="0" presId="urn:microsoft.com/office/officeart/2008/layout/LinedList"/>
    <dgm:cxn modelId="{5E54602E-1312-44B0-86D2-5B8ECF6D24DE}" type="presParOf" srcId="{9680944B-54A0-4F7C-9CE9-66060AF5DF62}" destId="{4DA1A6C1-0269-439C-8D98-B8DFE8BB2A99}" srcOrd="1" destOrd="0" presId="urn:microsoft.com/office/officeart/2008/layout/LinedList"/>
    <dgm:cxn modelId="{7B5B2FBB-3502-49A5-BC42-74615DBBAE53}" type="presParOf" srcId="{5D3FA45F-C466-4613-B58A-A6CF7CA84BD3}" destId="{3327F4AD-18AF-4FB9-A546-556C93E8BC1C}" srcOrd="6" destOrd="0" presId="urn:microsoft.com/office/officeart/2008/layout/LinedList"/>
    <dgm:cxn modelId="{B4DA2357-6635-47AD-8AF0-9D85ED60683B}" type="presParOf" srcId="{5D3FA45F-C466-4613-B58A-A6CF7CA84BD3}" destId="{C43E70BA-1CE3-4BB4-81A0-3EB772DAE8D3}" srcOrd="7" destOrd="0" presId="urn:microsoft.com/office/officeart/2008/layout/LinedList"/>
    <dgm:cxn modelId="{15C7401E-E414-46DD-A7C8-F37E07847B3C}" type="presParOf" srcId="{C43E70BA-1CE3-4BB4-81A0-3EB772DAE8D3}" destId="{E61E9AA7-8650-4B08-A0EB-0D3C204CDD48}" srcOrd="0" destOrd="0" presId="urn:microsoft.com/office/officeart/2008/layout/LinedList"/>
    <dgm:cxn modelId="{01249273-F308-4B27-A2C7-8533E3BD79F4}" type="presParOf" srcId="{C43E70BA-1CE3-4BB4-81A0-3EB772DAE8D3}" destId="{0644E2CD-8D2E-4AAB-B7FB-38F6DE58929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35D9F2-FD28-40FB-8A8B-708D251D6E32}"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7CCEC74E-C4D7-4F67-8691-9CDC247F5F87}">
      <dgm:prSet/>
      <dgm:spPr/>
      <dgm:t>
        <a:bodyPr/>
        <a:lstStyle/>
        <a:p>
          <a:r>
            <a:rPr lang="en-US" dirty="0"/>
            <a:t>Accept
</a:t>
          </a:r>
        </a:p>
      </dgm:t>
    </dgm:pt>
    <dgm:pt modelId="{0C42DC10-58B5-49BF-9A60-33E1A4363C47}" type="parTrans" cxnId="{8115BE8D-06C3-4B2E-A317-466ABA9B1498}">
      <dgm:prSet/>
      <dgm:spPr/>
      <dgm:t>
        <a:bodyPr/>
        <a:lstStyle/>
        <a:p>
          <a:endParaRPr lang="en-US"/>
        </a:p>
      </dgm:t>
    </dgm:pt>
    <dgm:pt modelId="{69D6E3A2-9EB0-40EE-A9C5-C8D5613C79E6}" type="sibTrans" cxnId="{8115BE8D-06C3-4B2E-A317-466ABA9B1498}">
      <dgm:prSet/>
      <dgm:spPr/>
      <dgm:t>
        <a:bodyPr/>
        <a:lstStyle/>
        <a:p>
          <a:endParaRPr lang="en-US"/>
        </a:p>
      </dgm:t>
    </dgm:pt>
    <dgm:pt modelId="{FF31F9E4-5095-4E95-8DF0-DD84D183984E}">
      <dgm:prSet/>
      <dgm:spPr/>
      <dgm:t>
        <a:bodyPr/>
        <a:lstStyle/>
        <a:p>
          <a:r>
            <a:rPr lang="en-US" dirty="0"/>
            <a:t>accepts your needs. 
</a:t>
          </a:r>
        </a:p>
      </dgm:t>
    </dgm:pt>
    <dgm:pt modelId="{C4E498ED-9052-4EF8-B14B-445AE04DBDD9}" type="parTrans" cxnId="{8903D9E5-7DC5-4078-A623-7903FF774096}">
      <dgm:prSet/>
      <dgm:spPr/>
      <dgm:t>
        <a:bodyPr/>
        <a:lstStyle/>
        <a:p>
          <a:endParaRPr lang="en-US"/>
        </a:p>
      </dgm:t>
    </dgm:pt>
    <dgm:pt modelId="{DB02F077-D095-4CA2-AE0C-7CC8669CF838}" type="sibTrans" cxnId="{8903D9E5-7DC5-4078-A623-7903FF774096}">
      <dgm:prSet/>
      <dgm:spPr/>
      <dgm:t>
        <a:bodyPr/>
        <a:lstStyle/>
        <a:p>
          <a:endParaRPr lang="en-US"/>
        </a:p>
      </dgm:t>
    </dgm:pt>
    <dgm:pt modelId="{99676FE3-297A-4AA1-916F-0DF9225E03BE}">
      <dgm:prSet/>
      <dgm:spPr/>
      <dgm:t>
        <a:bodyPr/>
        <a:lstStyle/>
        <a:p>
          <a:r>
            <a:rPr lang="en-US" dirty="0"/>
            <a:t>Manage
</a:t>
          </a:r>
        </a:p>
      </dgm:t>
    </dgm:pt>
    <dgm:pt modelId="{264992AF-9B94-4BA7-9328-B4DAAC3DD39A}" type="parTrans" cxnId="{6AAC38CB-5D97-43D0-B5E5-B5C496A3D6C1}">
      <dgm:prSet/>
      <dgm:spPr/>
      <dgm:t>
        <a:bodyPr/>
        <a:lstStyle/>
        <a:p>
          <a:endParaRPr lang="en-US"/>
        </a:p>
      </dgm:t>
    </dgm:pt>
    <dgm:pt modelId="{47D50158-B781-415B-973D-5FD3767CB635}" type="sibTrans" cxnId="{6AAC38CB-5D97-43D0-B5E5-B5C496A3D6C1}">
      <dgm:prSet/>
      <dgm:spPr/>
      <dgm:t>
        <a:bodyPr/>
        <a:lstStyle/>
        <a:p>
          <a:endParaRPr lang="en-US"/>
        </a:p>
      </dgm:t>
    </dgm:pt>
    <dgm:pt modelId="{C7335CC6-68EE-48B0-87CC-DDF5AC489010}">
      <dgm:prSet/>
      <dgm:spPr/>
      <dgm:t>
        <a:bodyPr/>
        <a:lstStyle/>
        <a:p>
          <a:r>
            <a:rPr lang="en-US" dirty="0"/>
            <a:t>Manage your time. 
</a:t>
          </a:r>
        </a:p>
      </dgm:t>
    </dgm:pt>
    <dgm:pt modelId="{F43FEE6F-3A09-43B7-82A2-CEC79A06AC1C}" type="parTrans" cxnId="{5D4136D5-95CA-494E-A146-337A3771578D}">
      <dgm:prSet/>
      <dgm:spPr/>
      <dgm:t>
        <a:bodyPr/>
        <a:lstStyle/>
        <a:p>
          <a:endParaRPr lang="en-US"/>
        </a:p>
      </dgm:t>
    </dgm:pt>
    <dgm:pt modelId="{2EBBAEFC-FC37-4183-B9AB-ADF4DF6E4F2F}" type="sibTrans" cxnId="{5D4136D5-95CA-494E-A146-337A3771578D}">
      <dgm:prSet/>
      <dgm:spPr/>
      <dgm:t>
        <a:bodyPr/>
        <a:lstStyle/>
        <a:p>
          <a:endParaRPr lang="en-US"/>
        </a:p>
      </dgm:t>
    </dgm:pt>
    <dgm:pt modelId="{E5A4734D-48D3-49C8-A45B-44177D3ED1C8}">
      <dgm:prSet/>
      <dgm:spPr/>
      <dgm:t>
        <a:bodyPr/>
        <a:lstStyle/>
        <a:p>
          <a:r>
            <a:rPr lang="en-US" dirty="0"/>
            <a:t>Practice
</a:t>
          </a:r>
        </a:p>
      </dgm:t>
    </dgm:pt>
    <dgm:pt modelId="{A4CF574C-424C-4C00-A581-BD396E5F6710}" type="parTrans" cxnId="{CED1BB32-FD12-4D45-B7A1-9E77D9A27228}">
      <dgm:prSet/>
      <dgm:spPr/>
      <dgm:t>
        <a:bodyPr/>
        <a:lstStyle/>
        <a:p>
          <a:endParaRPr lang="en-US"/>
        </a:p>
      </dgm:t>
    </dgm:pt>
    <dgm:pt modelId="{BFC07B20-9D9B-4B23-9A17-C17948C4E7D9}" type="sibTrans" cxnId="{CED1BB32-FD12-4D45-B7A1-9E77D9A27228}">
      <dgm:prSet/>
      <dgm:spPr/>
      <dgm:t>
        <a:bodyPr/>
        <a:lstStyle/>
        <a:p>
          <a:endParaRPr lang="en-US"/>
        </a:p>
      </dgm:t>
    </dgm:pt>
    <dgm:pt modelId="{CF537C9F-1C95-4C90-8612-6071BCCA3D21}">
      <dgm:prSet/>
      <dgm:spPr/>
      <dgm:t>
        <a:bodyPr/>
        <a:lstStyle/>
        <a:p>
          <a:r>
            <a:rPr lang="en-US" dirty="0"/>
            <a:t>Practice relaxation.
</a:t>
          </a:r>
        </a:p>
      </dgm:t>
    </dgm:pt>
    <dgm:pt modelId="{54228115-615C-4626-9173-00F0466CE4E8}" type="parTrans" cxnId="{DF05A5B3-1247-4CC8-B6E9-9C059F1F8ADA}">
      <dgm:prSet/>
      <dgm:spPr/>
      <dgm:t>
        <a:bodyPr/>
        <a:lstStyle/>
        <a:p>
          <a:endParaRPr lang="en-US"/>
        </a:p>
      </dgm:t>
    </dgm:pt>
    <dgm:pt modelId="{AA7446F0-E6B5-4782-A25E-37D942D40CAD}" type="sibTrans" cxnId="{DF05A5B3-1247-4CC8-B6E9-9C059F1F8ADA}">
      <dgm:prSet/>
      <dgm:spPr/>
      <dgm:t>
        <a:bodyPr/>
        <a:lstStyle/>
        <a:p>
          <a:endParaRPr lang="en-US"/>
        </a:p>
      </dgm:t>
    </dgm:pt>
    <dgm:pt modelId="{08AFECBA-4F22-4910-BCBA-E67987F6BAEB}">
      <dgm:prSet/>
      <dgm:spPr/>
      <dgm:t>
        <a:bodyPr/>
        <a:lstStyle/>
        <a:p>
          <a:r>
            <a:rPr lang="en-US" dirty="0"/>
            <a:t>Exercise
</a:t>
          </a:r>
        </a:p>
      </dgm:t>
    </dgm:pt>
    <dgm:pt modelId="{5B2D2A0A-55CD-4140-B3F5-38D6FF14CDE2}" type="parTrans" cxnId="{E14BA6DC-E089-4516-9B2E-5C713E7BD6B0}">
      <dgm:prSet/>
      <dgm:spPr/>
      <dgm:t>
        <a:bodyPr/>
        <a:lstStyle/>
        <a:p>
          <a:endParaRPr lang="en-US"/>
        </a:p>
      </dgm:t>
    </dgm:pt>
    <dgm:pt modelId="{66A497F7-1B52-4EB3-9BE5-B49D21EA4A3A}" type="sibTrans" cxnId="{E14BA6DC-E089-4516-9B2E-5C713E7BD6B0}">
      <dgm:prSet/>
      <dgm:spPr/>
      <dgm:t>
        <a:bodyPr/>
        <a:lstStyle/>
        <a:p>
          <a:endParaRPr lang="en-US"/>
        </a:p>
      </dgm:t>
    </dgm:pt>
    <dgm:pt modelId="{9C4D4B5B-52D8-40F2-ADAD-92F78BBA59CD}">
      <dgm:prSet/>
      <dgm:spPr/>
      <dgm:t>
        <a:bodyPr/>
        <a:lstStyle/>
        <a:p>
          <a:r>
            <a:rPr lang="en-US" dirty="0"/>
            <a:t>Exercise daily. Exercise
 </a:t>
          </a:r>
        </a:p>
      </dgm:t>
    </dgm:pt>
    <dgm:pt modelId="{942B1771-72AB-4580-BA68-F8E1E3B62B10}" type="parTrans" cxnId="{91CFD7C3-2F3A-4992-AF57-9E33F1F0E9E9}">
      <dgm:prSet/>
      <dgm:spPr/>
      <dgm:t>
        <a:bodyPr/>
        <a:lstStyle/>
        <a:p>
          <a:endParaRPr lang="en-US"/>
        </a:p>
      </dgm:t>
    </dgm:pt>
    <dgm:pt modelId="{F2B8BA3E-517F-4A3A-A12F-4B59BDD0E23C}" type="sibTrans" cxnId="{91CFD7C3-2F3A-4992-AF57-9E33F1F0E9E9}">
      <dgm:prSet/>
      <dgm:spPr/>
      <dgm:t>
        <a:bodyPr/>
        <a:lstStyle/>
        <a:p>
          <a:endParaRPr lang="en-US"/>
        </a:p>
      </dgm:t>
    </dgm:pt>
    <dgm:pt modelId="{7D4F3AEB-CEA9-4789-937D-FFD36B216261}">
      <dgm:prSet/>
      <dgm:spPr/>
      <dgm:t>
        <a:bodyPr/>
        <a:lstStyle/>
        <a:p>
          <a:r>
            <a:rPr lang="en-US" dirty="0"/>
            <a:t>Reserve
</a:t>
          </a:r>
        </a:p>
      </dgm:t>
    </dgm:pt>
    <dgm:pt modelId="{A398194E-B2CD-4275-8DA8-662EBB98F143}" type="parTrans" cxnId="{6258F65A-8F15-49B4-BAF8-01768F5EC118}">
      <dgm:prSet/>
      <dgm:spPr/>
      <dgm:t>
        <a:bodyPr/>
        <a:lstStyle/>
        <a:p>
          <a:endParaRPr lang="en-US"/>
        </a:p>
      </dgm:t>
    </dgm:pt>
    <dgm:pt modelId="{AAE70553-8BFF-494D-97C2-13FF2681474A}" type="sibTrans" cxnId="{6258F65A-8F15-49B4-BAF8-01768F5EC118}">
      <dgm:prSet/>
      <dgm:spPr/>
      <dgm:t>
        <a:bodyPr/>
        <a:lstStyle/>
        <a:p>
          <a:endParaRPr lang="en-US"/>
        </a:p>
      </dgm:t>
    </dgm:pt>
    <dgm:pt modelId="{9A92DF13-11BA-4025-8711-5730A679119E}">
      <dgm:prSet/>
      <dgm:spPr/>
      <dgm:t>
        <a:bodyPr/>
        <a:lstStyle/>
        <a:p>
          <a:r>
            <a:rPr lang="en-US" dirty="0"/>
            <a:t>Set aside time for yourself. 
</a:t>
          </a:r>
        </a:p>
      </dgm:t>
    </dgm:pt>
    <dgm:pt modelId="{7531086F-A039-4C8F-A8EE-0AB0C38DC296}" type="parTrans" cxnId="{F05D58B1-761E-4BCC-89BC-5FE3EA76F5DC}">
      <dgm:prSet/>
      <dgm:spPr/>
      <dgm:t>
        <a:bodyPr/>
        <a:lstStyle/>
        <a:p>
          <a:endParaRPr lang="en-US"/>
        </a:p>
      </dgm:t>
    </dgm:pt>
    <dgm:pt modelId="{C48E1A5B-C6E9-49AB-929E-8D8BBE65581E}" type="sibTrans" cxnId="{F05D58B1-761E-4BCC-89BC-5FE3EA76F5DC}">
      <dgm:prSet/>
      <dgm:spPr/>
      <dgm:t>
        <a:bodyPr/>
        <a:lstStyle/>
        <a:p>
          <a:endParaRPr lang="en-US"/>
        </a:p>
      </dgm:t>
    </dgm:pt>
    <dgm:pt modelId="{6810F5B9-4AFC-46B7-9864-D019C5ACDD0A}">
      <dgm:prSet/>
      <dgm:spPr/>
      <dgm:t>
        <a:bodyPr/>
        <a:lstStyle/>
        <a:p>
          <a:r>
            <a:rPr lang="en-US" dirty="0"/>
            <a:t>Eat
</a:t>
          </a:r>
        </a:p>
      </dgm:t>
    </dgm:pt>
    <dgm:pt modelId="{77E73272-523B-47E4-A257-78D8782FA8F8}" type="parTrans" cxnId="{17DE7FC1-0831-4D20-876E-5CCBD7947B09}">
      <dgm:prSet/>
      <dgm:spPr/>
      <dgm:t>
        <a:bodyPr/>
        <a:lstStyle/>
        <a:p>
          <a:endParaRPr lang="en-US"/>
        </a:p>
      </dgm:t>
    </dgm:pt>
    <dgm:pt modelId="{05E2EB91-EC9C-42BF-8BB2-5315ACFA78B4}" type="sibTrans" cxnId="{17DE7FC1-0831-4D20-876E-5CCBD7947B09}">
      <dgm:prSet/>
      <dgm:spPr/>
      <dgm:t>
        <a:bodyPr/>
        <a:lstStyle/>
        <a:p>
          <a:endParaRPr lang="en-US"/>
        </a:p>
      </dgm:t>
    </dgm:pt>
    <dgm:pt modelId="{4D7CCB70-0DDE-4A2F-B2F1-065F2ECC7CE7}">
      <dgm:prSet/>
      <dgm:spPr/>
      <dgm:t>
        <a:bodyPr/>
        <a:lstStyle/>
        <a:p>
          <a:r>
            <a:rPr lang="en-US" dirty="0"/>
            <a:t>Eat well. 
</a:t>
          </a:r>
        </a:p>
      </dgm:t>
    </dgm:pt>
    <dgm:pt modelId="{C4DE390C-9C79-4950-8716-D52D8BB46FEF}" type="parTrans" cxnId="{C3884DD5-0A29-456E-ABD4-808DD344967A}">
      <dgm:prSet/>
      <dgm:spPr/>
      <dgm:t>
        <a:bodyPr/>
        <a:lstStyle/>
        <a:p>
          <a:endParaRPr lang="en-US"/>
        </a:p>
      </dgm:t>
    </dgm:pt>
    <dgm:pt modelId="{7DAB0A4F-64A1-41F3-86E7-95F7F67A207A}" type="sibTrans" cxnId="{C3884DD5-0A29-456E-ABD4-808DD344967A}">
      <dgm:prSet/>
      <dgm:spPr/>
      <dgm:t>
        <a:bodyPr/>
        <a:lstStyle/>
        <a:p>
          <a:endParaRPr lang="en-US"/>
        </a:p>
      </dgm:t>
    </dgm:pt>
    <dgm:pt modelId="{4A0E34AF-B5C6-4665-8012-5772421E1F0E}">
      <dgm:prSet/>
      <dgm:spPr/>
      <dgm:t>
        <a:bodyPr/>
        <a:lstStyle/>
        <a:p>
          <a:r>
            <a:rPr lang="en-US" dirty="0"/>
            <a:t>Get
</a:t>
          </a:r>
        </a:p>
      </dgm:t>
    </dgm:pt>
    <dgm:pt modelId="{A835C4B4-3DCD-47B4-A71E-6A96B2003DBF}" type="parTrans" cxnId="{04445DB0-D02D-4F8D-B6F5-40A69BD79A0A}">
      <dgm:prSet/>
      <dgm:spPr/>
      <dgm:t>
        <a:bodyPr/>
        <a:lstStyle/>
        <a:p>
          <a:endParaRPr lang="en-US"/>
        </a:p>
      </dgm:t>
    </dgm:pt>
    <dgm:pt modelId="{C1D91971-634E-4C34-912D-68DD2E569192}" type="sibTrans" cxnId="{04445DB0-D02D-4F8D-B6F5-40A69BD79A0A}">
      <dgm:prSet/>
      <dgm:spPr/>
      <dgm:t>
        <a:bodyPr/>
        <a:lstStyle/>
        <a:p>
          <a:endParaRPr lang="en-US"/>
        </a:p>
      </dgm:t>
    </dgm:pt>
    <dgm:pt modelId="{C25E3031-6D09-4A54-BCEA-416385568ED2}">
      <dgm:prSet/>
      <dgm:spPr/>
      <dgm:t>
        <a:bodyPr/>
        <a:lstStyle/>
        <a:p>
          <a:r>
            <a:rPr lang="en-US" dirty="0"/>
            <a:t>Get enough sleep.
</a:t>
          </a:r>
        </a:p>
      </dgm:t>
    </dgm:pt>
    <dgm:pt modelId="{9B78E5D1-F555-4861-AB58-44F036726550}" type="parTrans" cxnId="{150CEAF5-8642-4FE4-8BF9-907D5EA1637E}">
      <dgm:prSet/>
      <dgm:spPr/>
      <dgm:t>
        <a:bodyPr/>
        <a:lstStyle/>
        <a:p>
          <a:endParaRPr lang="en-US"/>
        </a:p>
      </dgm:t>
    </dgm:pt>
    <dgm:pt modelId="{08D3DF1E-673E-4E4B-BA87-B64D97600FC7}" type="sibTrans" cxnId="{150CEAF5-8642-4FE4-8BF9-907D5EA1637E}">
      <dgm:prSet/>
      <dgm:spPr/>
      <dgm:t>
        <a:bodyPr/>
        <a:lstStyle/>
        <a:p>
          <a:endParaRPr lang="en-US"/>
        </a:p>
      </dgm:t>
    </dgm:pt>
    <dgm:pt modelId="{C20DFA15-EA0E-4611-B0CE-991BD3A13BEF}">
      <dgm:prSet/>
      <dgm:spPr/>
      <dgm:t>
        <a:bodyPr/>
        <a:lstStyle/>
        <a:p>
          <a:r>
            <a:rPr lang="en-US" dirty="0"/>
            <a:t>Avoid
</a:t>
          </a:r>
        </a:p>
      </dgm:t>
    </dgm:pt>
    <dgm:pt modelId="{42F4D394-F6B9-4480-8A0A-D7672569731A}" type="parTrans" cxnId="{51654CA9-D374-4282-A455-36AD4B28908D}">
      <dgm:prSet/>
      <dgm:spPr/>
      <dgm:t>
        <a:bodyPr/>
        <a:lstStyle/>
        <a:p>
          <a:endParaRPr lang="en-US"/>
        </a:p>
      </dgm:t>
    </dgm:pt>
    <dgm:pt modelId="{742816BA-F241-42DF-92D0-048DAC261F7C}" type="sibTrans" cxnId="{51654CA9-D374-4282-A455-36AD4B28908D}">
      <dgm:prSet/>
      <dgm:spPr/>
      <dgm:t>
        <a:bodyPr/>
        <a:lstStyle/>
        <a:p>
          <a:endParaRPr lang="en-US"/>
        </a:p>
      </dgm:t>
    </dgm:pt>
    <dgm:pt modelId="{ACD27077-6431-4B50-A92D-5AF4957816EE}">
      <dgm:prSet/>
      <dgm:spPr/>
      <dgm:t>
        <a:bodyPr/>
        <a:lstStyle/>
        <a:p>
          <a:r>
            <a:rPr lang="es-ES" dirty="0"/>
            <a:t>Avoid alcohol and drugs. 
</a:t>
          </a:r>
          <a:endParaRPr lang="en-US" dirty="0"/>
        </a:p>
      </dgm:t>
    </dgm:pt>
    <dgm:pt modelId="{E237C4CB-3DED-4442-9A51-F564CFC03405}" type="parTrans" cxnId="{25F8DDCD-EFD6-46ED-917D-70E9FC8AD39A}">
      <dgm:prSet/>
      <dgm:spPr/>
      <dgm:t>
        <a:bodyPr/>
        <a:lstStyle/>
        <a:p>
          <a:endParaRPr lang="en-US"/>
        </a:p>
      </dgm:t>
    </dgm:pt>
    <dgm:pt modelId="{84AA8E7A-D449-4F9D-928E-324A90785305}" type="sibTrans" cxnId="{25F8DDCD-EFD6-46ED-917D-70E9FC8AD39A}">
      <dgm:prSet/>
      <dgm:spPr/>
      <dgm:t>
        <a:bodyPr/>
        <a:lstStyle/>
        <a:p>
          <a:endParaRPr lang="en-US"/>
        </a:p>
      </dgm:t>
    </dgm:pt>
    <dgm:pt modelId="{ED29F83E-5C59-4511-A8D9-712E7B3CE8D3}">
      <dgm:prSet/>
      <dgm:spPr/>
      <dgm:t>
        <a:bodyPr/>
        <a:lstStyle/>
        <a:p>
          <a:r>
            <a:rPr lang="en-US" dirty="0"/>
            <a:t>Talk </a:t>
          </a:r>
        </a:p>
      </dgm:t>
    </dgm:pt>
    <dgm:pt modelId="{91D0D20F-5416-426A-BE3A-1AA82853D561}" type="parTrans" cxnId="{187D364E-F121-4544-9AB2-682EC7F6BEAC}">
      <dgm:prSet/>
      <dgm:spPr/>
      <dgm:t>
        <a:bodyPr/>
        <a:lstStyle/>
        <a:p>
          <a:endParaRPr lang="en-US"/>
        </a:p>
      </dgm:t>
    </dgm:pt>
    <dgm:pt modelId="{D74D2026-E8F3-4EB1-9065-2173EF8C5FAD}" type="sibTrans" cxnId="{187D364E-F121-4544-9AB2-682EC7F6BEAC}">
      <dgm:prSet/>
      <dgm:spPr/>
      <dgm:t>
        <a:bodyPr/>
        <a:lstStyle/>
        <a:p>
          <a:endParaRPr lang="en-US"/>
        </a:p>
      </dgm:t>
    </dgm:pt>
    <dgm:pt modelId="{9DA80BBE-979D-4160-A365-C1BAB516CBE3}">
      <dgm:prSet/>
      <dgm:spPr/>
      <dgm:t>
        <a:bodyPr/>
        <a:lstStyle/>
        <a:p>
          <a:r>
            <a:rPr lang="en-US" dirty="0"/>
            <a:t>Talk to someone. 
</a:t>
          </a:r>
        </a:p>
      </dgm:t>
    </dgm:pt>
    <dgm:pt modelId="{42DEBE51-7073-4AAB-8F1E-88A1BEBFE04E}" type="parTrans" cxnId="{D49E0E7A-38C2-4610-BC08-F0C7B8F45F19}">
      <dgm:prSet/>
      <dgm:spPr/>
      <dgm:t>
        <a:bodyPr/>
        <a:lstStyle/>
        <a:p>
          <a:endParaRPr lang="en-US"/>
        </a:p>
      </dgm:t>
    </dgm:pt>
    <dgm:pt modelId="{9F787757-8A2C-420A-860E-FD004F554472}" type="sibTrans" cxnId="{D49E0E7A-38C2-4610-BC08-F0C7B8F45F19}">
      <dgm:prSet/>
      <dgm:spPr/>
      <dgm:t>
        <a:bodyPr/>
        <a:lstStyle/>
        <a:p>
          <a:endParaRPr lang="en-US"/>
        </a:p>
      </dgm:t>
    </dgm:pt>
    <dgm:pt modelId="{3C61192F-5F8D-4226-B41B-0DB09988DD51}" type="pres">
      <dgm:prSet presAssocID="{F035D9F2-FD28-40FB-8A8B-708D251D6E32}" presName="Name0" presStyleCnt="0">
        <dgm:presLayoutVars>
          <dgm:dir/>
          <dgm:animLvl val="lvl"/>
          <dgm:resizeHandles val="exact"/>
        </dgm:presLayoutVars>
      </dgm:prSet>
      <dgm:spPr/>
    </dgm:pt>
    <dgm:pt modelId="{C93987E9-CF1D-4B07-87FB-533466E64FAC}" type="pres">
      <dgm:prSet presAssocID="{7CCEC74E-C4D7-4F67-8691-9CDC247F5F87}" presName="linNode" presStyleCnt="0"/>
      <dgm:spPr/>
    </dgm:pt>
    <dgm:pt modelId="{CAEF5E82-74BD-44EC-9CD9-B64FAE749185}" type="pres">
      <dgm:prSet presAssocID="{7CCEC74E-C4D7-4F67-8691-9CDC247F5F87}" presName="parentText" presStyleLbl="solidFgAcc1" presStyleIdx="0" presStyleCnt="9">
        <dgm:presLayoutVars>
          <dgm:chMax val="1"/>
          <dgm:bulletEnabled/>
        </dgm:presLayoutVars>
      </dgm:prSet>
      <dgm:spPr/>
    </dgm:pt>
    <dgm:pt modelId="{D9FC31E9-EB91-4744-A89F-4EB14821CB70}" type="pres">
      <dgm:prSet presAssocID="{7CCEC74E-C4D7-4F67-8691-9CDC247F5F87}" presName="descendantText" presStyleLbl="alignNode1" presStyleIdx="0" presStyleCnt="9">
        <dgm:presLayoutVars>
          <dgm:bulletEnabled/>
        </dgm:presLayoutVars>
      </dgm:prSet>
      <dgm:spPr/>
    </dgm:pt>
    <dgm:pt modelId="{64DAB69F-B909-4BD5-88EE-4BEA95AAD4F5}" type="pres">
      <dgm:prSet presAssocID="{69D6E3A2-9EB0-40EE-A9C5-C8D5613C79E6}" presName="sp" presStyleCnt="0"/>
      <dgm:spPr/>
    </dgm:pt>
    <dgm:pt modelId="{68D3AC18-7F23-4B88-8ADC-9948D3ADED5A}" type="pres">
      <dgm:prSet presAssocID="{99676FE3-297A-4AA1-916F-0DF9225E03BE}" presName="linNode" presStyleCnt="0"/>
      <dgm:spPr/>
    </dgm:pt>
    <dgm:pt modelId="{8D5D3F3B-F007-41A6-917D-CCFA890D3614}" type="pres">
      <dgm:prSet presAssocID="{99676FE3-297A-4AA1-916F-0DF9225E03BE}" presName="parentText" presStyleLbl="solidFgAcc1" presStyleIdx="1" presStyleCnt="9">
        <dgm:presLayoutVars>
          <dgm:chMax val="1"/>
          <dgm:bulletEnabled/>
        </dgm:presLayoutVars>
      </dgm:prSet>
      <dgm:spPr/>
    </dgm:pt>
    <dgm:pt modelId="{E0A3078F-5B8E-4D59-AB60-406A568B6221}" type="pres">
      <dgm:prSet presAssocID="{99676FE3-297A-4AA1-916F-0DF9225E03BE}" presName="descendantText" presStyleLbl="alignNode1" presStyleIdx="1" presStyleCnt="9">
        <dgm:presLayoutVars>
          <dgm:bulletEnabled/>
        </dgm:presLayoutVars>
      </dgm:prSet>
      <dgm:spPr/>
    </dgm:pt>
    <dgm:pt modelId="{C34093E2-8063-4891-BA72-3D367BCE6B98}" type="pres">
      <dgm:prSet presAssocID="{47D50158-B781-415B-973D-5FD3767CB635}" presName="sp" presStyleCnt="0"/>
      <dgm:spPr/>
    </dgm:pt>
    <dgm:pt modelId="{69914A5C-A4B5-4BC7-AEA9-4C9C64C8929C}" type="pres">
      <dgm:prSet presAssocID="{E5A4734D-48D3-49C8-A45B-44177D3ED1C8}" presName="linNode" presStyleCnt="0"/>
      <dgm:spPr/>
    </dgm:pt>
    <dgm:pt modelId="{66430DBE-B155-4113-BF85-03DEF27DAD8E}" type="pres">
      <dgm:prSet presAssocID="{E5A4734D-48D3-49C8-A45B-44177D3ED1C8}" presName="parentText" presStyleLbl="solidFgAcc1" presStyleIdx="2" presStyleCnt="9">
        <dgm:presLayoutVars>
          <dgm:chMax val="1"/>
          <dgm:bulletEnabled/>
        </dgm:presLayoutVars>
      </dgm:prSet>
      <dgm:spPr/>
    </dgm:pt>
    <dgm:pt modelId="{A600BED9-8DED-4F95-8509-636FABCEA604}" type="pres">
      <dgm:prSet presAssocID="{E5A4734D-48D3-49C8-A45B-44177D3ED1C8}" presName="descendantText" presStyleLbl="alignNode1" presStyleIdx="2" presStyleCnt="9">
        <dgm:presLayoutVars>
          <dgm:bulletEnabled/>
        </dgm:presLayoutVars>
      </dgm:prSet>
      <dgm:spPr/>
    </dgm:pt>
    <dgm:pt modelId="{E524A73E-C2C6-439D-B149-43B5E4194D0D}" type="pres">
      <dgm:prSet presAssocID="{BFC07B20-9D9B-4B23-9A17-C17948C4E7D9}" presName="sp" presStyleCnt="0"/>
      <dgm:spPr/>
    </dgm:pt>
    <dgm:pt modelId="{9B9FEB47-DD1E-4F55-9B1B-F9252DB66299}" type="pres">
      <dgm:prSet presAssocID="{08AFECBA-4F22-4910-BCBA-E67987F6BAEB}" presName="linNode" presStyleCnt="0"/>
      <dgm:spPr/>
    </dgm:pt>
    <dgm:pt modelId="{284B31B6-18BF-40E1-A2F2-83C4CD579033}" type="pres">
      <dgm:prSet presAssocID="{08AFECBA-4F22-4910-BCBA-E67987F6BAEB}" presName="parentText" presStyleLbl="solidFgAcc1" presStyleIdx="3" presStyleCnt="9">
        <dgm:presLayoutVars>
          <dgm:chMax val="1"/>
          <dgm:bulletEnabled/>
        </dgm:presLayoutVars>
      </dgm:prSet>
      <dgm:spPr/>
    </dgm:pt>
    <dgm:pt modelId="{2EE0FC6A-49AD-4146-85F8-72136A228C24}" type="pres">
      <dgm:prSet presAssocID="{08AFECBA-4F22-4910-BCBA-E67987F6BAEB}" presName="descendantText" presStyleLbl="alignNode1" presStyleIdx="3" presStyleCnt="9">
        <dgm:presLayoutVars>
          <dgm:bulletEnabled/>
        </dgm:presLayoutVars>
      </dgm:prSet>
      <dgm:spPr/>
    </dgm:pt>
    <dgm:pt modelId="{92EDEB1B-A31A-4821-9BFA-A2643017B4CB}" type="pres">
      <dgm:prSet presAssocID="{66A497F7-1B52-4EB3-9BE5-B49D21EA4A3A}" presName="sp" presStyleCnt="0"/>
      <dgm:spPr/>
    </dgm:pt>
    <dgm:pt modelId="{418E05B7-C8D9-4BC3-8334-388FD754A7ED}" type="pres">
      <dgm:prSet presAssocID="{7D4F3AEB-CEA9-4789-937D-FFD36B216261}" presName="linNode" presStyleCnt="0"/>
      <dgm:spPr/>
    </dgm:pt>
    <dgm:pt modelId="{C609992F-057C-46C1-BF30-79A53A774426}" type="pres">
      <dgm:prSet presAssocID="{7D4F3AEB-CEA9-4789-937D-FFD36B216261}" presName="parentText" presStyleLbl="solidFgAcc1" presStyleIdx="4" presStyleCnt="9">
        <dgm:presLayoutVars>
          <dgm:chMax val="1"/>
          <dgm:bulletEnabled/>
        </dgm:presLayoutVars>
      </dgm:prSet>
      <dgm:spPr/>
    </dgm:pt>
    <dgm:pt modelId="{791E29EE-0400-4368-B166-3C7EF1FA9F32}" type="pres">
      <dgm:prSet presAssocID="{7D4F3AEB-CEA9-4789-937D-FFD36B216261}" presName="descendantText" presStyleLbl="alignNode1" presStyleIdx="4" presStyleCnt="9">
        <dgm:presLayoutVars>
          <dgm:bulletEnabled/>
        </dgm:presLayoutVars>
      </dgm:prSet>
      <dgm:spPr/>
    </dgm:pt>
    <dgm:pt modelId="{6099251A-A7BF-4537-8C1B-DC7DA46BF479}" type="pres">
      <dgm:prSet presAssocID="{AAE70553-8BFF-494D-97C2-13FF2681474A}" presName="sp" presStyleCnt="0"/>
      <dgm:spPr/>
    </dgm:pt>
    <dgm:pt modelId="{17ECB4E5-07F5-4FA6-83DF-EC6B7D18993A}" type="pres">
      <dgm:prSet presAssocID="{6810F5B9-4AFC-46B7-9864-D019C5ACDD0A}" presName="linNode" presStyleCnt="0"/>
      <dgm:spPr/>
    </dgm:pt>
    <dgm:pt modelId="{D845E976-FC74-435D-81C5-9A936AEF1F84}" type="pres">
      <dgm:prSet presAssocID="{6810F5B9-4AFC-46B7-9864-D019C5ACDD0A}" presName="parentText" presStyleLbl="solidFgAcc1" presStyleIdx="5" presStyleCnt="9">
        <dgm:presLayoutVars>
          <dgm:chMax val="1"/>
          <dgm:bulletEnabled/>
        </dgm:presLayoutVars>
      </dgm:prSet>
      <dgm:spPr/>
    </dgm:pt>
    <dgm:pt modelId="{E2B4617E-EED1-4FDF-93A1-575FED835BAE}" type="pres">
      <dgm:prSet presAssocID="{6810F5B9-4AFC-46B7-9864-D019C5ACDD0A}" presName="descendantText" presStyleLbl="alignNode1" presStyleIdx="5" presStyleCnt="9">
        <dgm:presLayoutVars>
          <dgm:bulletEnabled/>
        </dgm:presLayoutVars>
      </dgm:prSet>
      <dgm:spPr/>
    </dgm:pt>
    <dgm:pt modelId="{4C75305D-CB41-41EC-B1FA-2DE9ACABCF9F}" type="pres">
      <dgm:prSet presAssocID="{05E2EB91-EC9C-42BF-8BB2-5315ACFA78B4}" presName="sp" presStyleCnt="0"/>
      <dgm:spPr/>
    </dgm:pt>
    <dgm:pt modelId="{CE2BCFCA-B64A-451A-A337-E76D86BC9C7D}" type="pres">
      <dgm:prSet presAssocID="{4A0E34AF-B5C6-4665-8012-5772421E1F0E}" presName="linNode" presStyleCnt="0"/>
      <dgm:spPr/>
    </dgm:pt>
    <dgm:pt modelId="{2AA860C8-C6BE-41AD-A446-0472593940D4}" type="pres">
      <dgm:prSet presAssocID="{4A0E34AF-B5C6-4665-8012-5772421E1F0E}" presName="parentText" presStyleLbl="solidFgAcc1" presStyleIdx="6" presStyleCnt="9">
        <dgm:presLayoutVars>
          <dgm:chMax val="1"/>
          <dgm:bulletEnabled/>
        </dgm:presLayoutVars>
      </dgm:prSet>
      <dgm:spPr/>
    </dgm:pt>
    <dgm:pt modelId="{9326D24B-E8A4-45E6-A017-D8C5EB5CE02A}" type="pres">
      <dgm:prSet presAssocID="{4A0E34AF-B5C6-4665-8012-5772421E1F0E}" presName="descendantText" presStyleLbl="alignNode1" presStyleIdx="6" presStyleCnt="9">
        <dgm:presLayoutVars>
          <dgm:bulletEnabled/>
        </dgm:presLayoutVars>
      </dgm:prSet>
      <dgm:spPr/>
    </dgm:pt>
    <dgm:pt modelId="{E737676A-C795-4CAB-A0FF-FBC6861CA630}" type="pres">
      <dgm:prSet presAssocID="{C1D91971-634E-4C34-912D-68DD2E569192}" presName="sp" presStyleCnt="0"/>
      <dgm:spPr/>
    </dgm:pt>
    <dgm:pt modelId="{65655DE6-DE1D-4407-9493-76E2418EA23A}" type="pres">
      <dgm:prSet presAssocID="{C20DFA15-EA0E-4611-B0CE-991BD3A13BEF}" presName="linNode" presStyleCnt="0"/>
      <dgm:spPr/>
    </dgm:pt>
    <dgm:pt modelId="{0A4DB06B-BA6B-4E95-9858-20257823B787}" type="pres">
      <dgm:prSet presAssocID="{C20DFA15-EA0E-4611-B0CE-991BD3A13BEF}" presName="parentText" presStyleLbl="solidFgAcc1" presStyleIdx="7" presStyleCnt="9">
        <dgm:presLayoutVars>
          <dgm:chMax val="1"/>
          <dgm:bulletEnabled/>
        </dgm:presLayoutVars>
      </dgm:prSet>
      <dgm:spPr/>
    </dgm:pt>
    <dgm:pt modelId="{E3C2362C-2AB9-4B66-9057-87D040A74D9C}" type="pres">
      <dgm:prSet presAssocID="{C20DFA15-EA0E-4611-B0CE-991BD3A13BEF}" presName="descendantText" presStyleLbl="alignNode1" presStyleIdx="7" presStyleCnt="9">
        <dgm:presLayoutVars>
          <dgm:bulletEnabled/>
        </dgm:presLayoutVars>
      </dgm:prSet>
      <dgm:spPr/>
    </dgm:pt>
    <dgm:pt modelId="{4D4C4C82-0621-4C2E-BEBE-DC181445C87D}" type="pres">
      <dgm:prSet presAssocID="{742816BA-F241-42DF-92D0-048DAC261F7C}" presName="sp" presStyleCnt="0"/>
      <dgm:spPr/>
    </dgm:pt>
    <dgm:pt modelId="{3A9002C9-6FA0-4BE6-8084-DB6784C4AE92}" type="pres">
      <dgm:prSet presAssocID="{ED29F83E-5C59-4511-A8D9-712E7B3CE8D3}" presName="linNode" presStyleCnt="0"/>
      <dgm:spPr/>
    </dgm:pt>
    <dgm:pt modelId="{B2C224D4-20D1-433A-B658-7236FE412888}" type="pres">
      <dgm:prSet presAssocID="{ED29F83E-5C59-4511-A8D9-712E7B3CE8D3}" presName="parentText" presStyleLbl="solidFgAcc1" presStyleIdx="8" presStyleCnt="9">
        <dgm:presLayoutVars>
          <dgm:chMax val="1"/>
          <dgm:bulletEnabled/>
        </dgm:presLayoutVars>
      </dgm:prSet>
      <dgm:spPr/>
    </dgm:pt>
    <dgm:pt modelId="{D1A1A4BB-1193-4055-8269-4DB2B8A106A2}" type="pres">
      <dgm:prSet presAssocID="{ED29F83E-5C59-4511-A8D9-712E7B3CE8D3}" presName="descendantText" presStyleLbl="alignNode1" presStyleIdx="8" presStyleCnt="9">
        <dgm:presLayoutVars>
          <dgm:bulletEnabled/>
        </dgm:presLayoutVars>
      </dgm:prSet>
      <dgm:spPr/>
    </dgm:pt>
  </dgm:ptLst>
  <dgm:cxnLst>
    <dgm:cxn modelId="{3B18AF25-6D9A-46CB-9AB9-4DC1ECF5EDC2}" type="presOf" srcId="{4D7CCB70-0DDE-4A2F-B2F1-065F2ECC7CE7}" destId="{E2B4617E-EED1-4FDF-93A1-575FED835BAE}" srcOrd="0" destOrd="0" presId="urn:microsoft.com/office/officeart/2016/7/layout/VerticalHollowActionList"/>
    <dgm:cxn modelId="{61C73B2D-A696-4CE8-AA21-25B06048E907}" type="presOf" srcId="{4A0E34AF-B5C6-4665-8012-5772421E1F0E}" destId="{2AA860C8-C6BE-41AD-A446-0472593940D4}" srcOrd="0" destOrd="0" presId="urn:microsoft.com/office/officeart/2016/7/layout/VerticalHollowActionList"/>
    <dgm:cxn modelId="{54854A2E-8123-455A-B54D-773E54472994}" type="presOf" srcId="{C25E3031-6D09-4A54-BCEA-416385568ED2}" destId="{9326D24B-E8A4-45E6-A017-D8C5EB5CE02A}" srcOrd="0" destOrd="0" presId="urn:microsoft.com/office/officeart/2016/7/layout/VerticalHollowActionList"/>
    <dgm:cxn modelId="{CED1BB32-FD12-4D45-B7A1-9E77D9A27228}" srcId="{F035D9F2-FD28-40FB-8A8B-708D251D6E32}" destId="{E5A4734D-48D3-49C8-A45B-44177D3ED1C8}" srcOrd="2" destOrd="0" parTransId="{A4CF574C-424C-4C00-A581-BD396E5F6710}" sibTransId="{BFC07B20-9D9B-4B23-9A17-C17948C4E7D9}"/>
    <dgm:cxn modelId="{B15D143E-0F9B-4642-8EA1-11C96410650B}" type="presOf" srcId="{6810F5B9-4AFC-46B7-9864-D019C5ACDD0A}" destId="{D845E976-FC74-435D-81C5-9A936AEF1F84}" srcOrd="0" destOrd="0" presId="urn:microsoft.com/office/officeart/2016/7/layout/VerticalHollowActionList"/>
    <dgm:cxn modelId="{A298FC40-BAAB-419A-83F2-B48DDF9CF544}" type="presOf" srcId="{ACD27077-6431-4B50-A92D-5AF4957816EE}" destId="{E3C2362C-2AB9-4B66-9057-87D040A74D9C}" srcOrd="0" destOrd="0" presId="urn:microsoft.com/office/officeart/2016/7/layout/VerticalHollowActionList"/>
    <dgm:cxn modelId="{127FCE44-AB78-414C-9B02-0FDF47B779F9}" type="presOf" srcId="{C20DFA15-EA0E-4611-B0CE-991BD3A13BEF}" destId="{0A4DB06B-BA6B-4E95-9858-20257823B787}" srcOrd="0" destOrd="0" presId="urn:microsoft.com/office/officeart/2016/7/layout/VerticalHollowActionList"/>
    <dgm:cxn modelId="{187D364E-F121-4544-9AB2-682EC7F6BEAC}" srcId="{F035D9F2-FD28-40FB-8A8B-708D251D6E32}" destId="{ED29F83E-5C59-4511-A8D9-712E7B3CE8D3}" srcOrd="8" destOrd="0" parTransId="{91D0D20F-5416-426A-BE3A-1AA82853D561}" sibTransId="{D74D2026-E8F3-4EB1-9065-2173EF8C5FAD}"/>
    <dgm:cxn modelId="{340AAA56-450A-4DE0-9128-83FA374C77D2}" type="presOf" srcId="{FF31F9E4-5095-4E95-8DF0-DD84D183984E}" destId="{D9FC31E9-EB91-4744-A89F-4EB14821CB70}" srcOrd="0" destOrd="0" presId="urn:microsoft.com/office/officeart/2016/7/layout/VerticalHollowActionList"/>
    <dgm:cxn modelId="{D49E0E7A-38C2-4610-BC08-F0C7B8F45F19}" srcId="{ED29F83E-5C59-4511-A8D9-712E7B3CE8D3}" destId="{9DA80BBE-979D-4160-A365-C1BAB516CBE3}" srcOrd="0" destOrd="0" parTransId="{42DEBE51-7073-4AAB-8F1E-88A1BEBFE04E}" sibTransId="{9F787757-8A2C-420A-860E-FD004F554472}"/>
    <dgm:cxn modelId="{6258F65A-8F15-49B4-BAF8-01768F5EC118}" srcId="{F035D9F2-FD28-40FB-8A8B-708D251D6E32}" destId="{7D4F3AEB-CEA9-4789-937D-FFD36B216261}" srcOrd="4" destOrd="0" parTransId="{A398194E-B2CD-4275-8DA8-662EBB98F143}" sibTransId="{AAE70553-8BFF-494D-97C2-13FF2681474A}"/>
    <dgm:cxn modelId="{8115BE8D-06C3-4B2E-A317-466ABA9B1498}" srcId="{F035D9F2-FD28-40FB-8A8B-708D251D6E32}" destId="{7CCEC74E-C4D7-4F67-8691-9CDC247F5F87}" srcOrd="0" destOrd="0" parTransId="{0C42DC10-58B5-49BF-9A60-33E1A4363C47}" sibTransId="{69D6E3A2-9EB0-40EE-A9C5-C8D5613C79E6}"/>
    <dgm:cxn modelId="{C8F16091-418F-49E2-91F5-92A84EF7A557}" type="presOf" srcId="{7CCEC74E-C4D7-4F67-8691-9CDC247F5F87}" destId="{CAEF5E82-74BD-44EC-9CD9-B64FAE749185}" srcOrd="0" destOrd="0" presId="urn:microsoft.com/office/officeart/2016/7/layout/VerticalHollowActionList"/>
    <dgm:cxn modelId="{CAA5F5A3-7125-4C06-9E8A-86E0AB756D0B}" type="presOf" srcId="{CF537C9F-1C95-4C90-8612-6071BCCA3D21}" destId="{A600BED9-8DED-4F95-8509-636FABCEA604}" srcOrd="0" destOrd="0" presId="urn:microsoft.com/office/officeart/2016/7/layout/VerticalHollowActionList"/>
    <dgm:cxn modelId="{51654CA9-D374-4282-A455-36AD4B28908D}" srcId="{F035D9F2-FD28-40FB-8A8B-708D251D6E32}" destId="{C20DFA15-EA0E-4611-B0CE-991BD3A13BEF}" srcOrd="7" destOrd="0" parTransId="{42F4D394-F6B9-4480-8A0A-D7672569731A}" sibTransId="{742816BA-F241-42DF-92D0-048DAC261F7C}"/>
    <dgm:cxn modelId="{0AC667AD-15B1-45D3-B908-18BB57C45CD3}" type="presOf" srcId="{C7335CC6-68EE-48B0-87CC-DDF5AC489010}" destId="{E0A3078F-5B8E-4D59-AB60-406A568B6221}" srcOrd="0" destOrd="0" presId="urn:microsoft.com/office/officeart/2016/7/layout/VerticalHollowActionList"/>
    <dgm:cxn modelId="{E784D0AD-F1E9-46E9-A26E-F35B6BC6B74D}" type="presOf" srcId="{08AFECBA-4F22-4910-BCBA-E67987F6BAEB}" destId="{284B31B6-18BF-40E1-A2F2-83C4CD579033}" srcOrd="0" destOrd="0" presId="urn:microsoft.com/office/officeart/2016/7/layout/VerticalHollowActionList"/>
    <dgm:cxn modelId="{04445DB0-D02D-4F8D-B6F5-40A69BD79A0A}" srcId="{F035D9F2-FD28-40FB-8A8B-708D251D6E32}" destId="{4A0E34AF-B5C6-4665-8012-5772421E1F0E}" srcOrd="6" destOrd="0" parTransId="{A835C4B4-3DCD-47B4-A71E-6A96B2003DBF}" sibTransId="{C1D91971-634E-4C34-912D-68DD2E569192}"/>
    <dgm:cxn modelId="{F05D58B1-761E-4BCC-89BC-5FE3EA76F5DC}" srcId="{7D4F3AEB-CEA9-4789-937D-FFD36B216261}" destId="{9A92DF13-11BA-4025-8711-5730A679119E}" srcOrd="0" destOrd="0" parTransId="{7531086F-A039-4C8F-A8EE-0AB0C38DC296}" sibTransId="{C48E1A5B-C6E9-49AB-929E-8D8BBE65581E}"/>
    <dgm:cxn modelId="{DF05A5B3-1247-4CC8-B6E9-9C059F1F8ADA}" srcId="{E5A4734D-48D3-49C8-A45B-44177D3ED1C8}" destId="{CF537C9F-1C95-4C90-8612-6071BCCA3D21}" srcOrd="0" destOrd="0" parTransId="{54228115-615C-4626-9173-00F0466CE4E8}" sibTransId="{AA7446F0-E6B5-4782-A25E-37D942D40CAD}"/>
    <dgm:cxn modelId="{F59F72B4-083C-42EE-A482-32839E360F94}" type="presOf" srcId="{ED29F83E-5C59-4511-A8D9-712E7B3CE8D3}" destId="{B2C224D4-20D1-433A-B658-7236FE412888}" srcOrd="0" destOrd="0" presId="urn:microsoft.com/office/officeart/2016/7/layout/VerticalHollowActionList"/>
    <dgm:cxn modelId="{17DE7FC1-0831-4D20-876E-5CCBD7947B09}" srcId="{F035D9F2-FD28-40FB-8A8B-708D251D6E32}" destId="{6810F5B9-4AFC-46B7-9864-D019C5ACDD0A}" srcOrd="5" destOrd="0" parTransId="{77E73272-523B-47E4-A257-78D8782FA8F8}" sibTransId="{05E2EB91-EC9C-42BF-8BB2-5315ACFA78B4}"/>
    <dgm:cxn modelId="{91CFD7C3-2F3A-4992-AF57-9E33F1F0E9E9}" srcId="{08AFECBA-4F22-4910-BCBA-E67987F6BAEB}" destId="{9C4D4B5B-52D8-40F2-ADAD-92F78BBA59CD}" srcOrd="0" destOrd="0" parTransId="{942B1771-72AB-4580-BA68-F8E1E3B62B10}" sibTransId="{F2B8BA3E-517F-4A3A-A12F-4B59BDD0E23C}"/>
    <dgm:cxn modelId="{EE1CC6C4-EF57-49F9-9B84-EE28CBE3A164}" type="presOf" srcId="{99676FE3-297A-4AA1-916F-0DF9225E03BE}" destId="{8D5D3F3B-F007-41A6-917D-CCFA890D3614}" srcOrd="0" destOrd="0" presId="urn:microsoft.com/office/officeart/2016/7/layout/VerticalHollowActionList"/>
    <dgm:cxn modelId="{6AAC38CB-5D97-43D0-B5E5-B5C496A3D6C1}" srcId="{F035D9F2-FD28-40FB-8A8B-708D251D6E32}" destId="{99676FE3-297A-4AA1-916F-0DF9225E03BE}" srcOrd="1" destOrd="0" parTransId="{264992AF-9B94-4BA7-9328-B4DAAC3DD39A}" sibTransId="{47D50158-B781-415B-973D-5FD3767CB635}"/>
    <dgm:cxn modelId="{25F8DDCD-EFD6-46ED-917D-70E9FC8AD39A}" srcId="{C20DFA15-EA0E-4611-B0CE-991BD3A13BEF}" destId="{ACD27077-6431-4B50-A92D-5AF4957816EE}" srcOrd="0" destOrd="0" parTransId="{E237C4CB-3DED-4442-9A51-F564CFC03405}" sibTransId="{84AA8E7A-D449-4F9D-928E-324A90785305}"/>
    <dgm:cxn modelId="{018BD5CE-9C28-4D56-8819-749DCA61F3DF}" type="presOf" srcId="{7D4F3AEB-CEA9-4789-937D-FFD36B216261}" destId="{C609992F-057C-46C1-BF30-79A53A774426}" srcOrd="0" destOrd="0" presId="urn:microsoft.com/office/officeart/2016/7/layout/VerticalHollowActionList"/>
    <dgm:cxn modelId="{5D4136D5-95CA-494E-A146-337A3771578D}" srcId="{99676FE3-297A-4AA1-916F-0DF9225E03BE}" destId="{C7335CC6-68EE-48B0-87CC-DDF5AC489010}" srcOrd="0" destOrd="0" parTransId="{F43FEE6F-3A09-43B7-82A2-CEC79A06AC1C}" sibTransId="{2EBBAEFC-FC37-4183-B9AB-ADF4DF6E4F2F}"/>
    <dgm:cxn modelId="{C3884DD5-0A29-456E-ABD4-808DD344967A}" srcId="{6810F5B9-4AFC-46B7-9864-D019C5ACDD0A}" destId="{4D7CCB70-0DDE-4A2F-B2F1-065F2ECC7CE7}" srcOrd="0" destOrd="0" parTransId="{C4DE390C-9C79-4950-8716-D52D8BB46FEF}" sibTransId="{7DAB0A4F-64A1-41F3-86E7-95F7F67A207A}"/>
    <dgm:cxn modelId="{281505DB-B47D-478A-B327-0AC277FD51EC}" type="presOf" srcId="{E5A4734D-48D3-49C8-A45B-44177D3ED1C8}" destId="{66430DBE-B155-4113-BF85-03DEF27DAD8E}" srcOrd="0" destOrd="0" presId="urn:microsoft.com/office/officeart/2016/7/layout/VerticalHollowActionList"/>
    <dgm:cxn modelId="{E14BA6DC-E089-4516-9B2E-5C713E7BD6B0}" srcId="{F035D9F2-FD28-40FB-8A8B-708D251D6E32}" destId="{08AFECBA-4F22-4910-BCBA-E67987F6BAEB}" srcOrd="3" destOrd="0" parTransId="{5B2D2A0A-55CD-4140-B3F5-38D6FF14CDE2}" sibTransId="{66A497F7-1B52-4EB3-9BE5-B49D21EA4A3A}"/>
    <dgm:cxn modelId="{8B481CE3-0F6B-4A14-878D-604793194052}" type="presOf" srcId="{9C4D4B5B-52D8-40F2-ADAD-92F78BBA59CD}" destId="{2EE0FC6A-49AD-4146-85F8-72136A228C24}" srcOrd="0" destOrd="0" presId="urn:microsoft.com/office/officeart/2016/7/layout/VerticalHollowActionList"/>
    <dgm:cxn modelId="{8903D9E5-7DC5-4078-A623-7903FF774096}" srcId="{7CCEC74E-C4D7-4F67-8691-9CDC247F5F87}" destId="{FF31F9E4-5095-4E95-8DF0-DD84D183984E}" srcOrd="0" destOrd="0" parTransId="{C4E498ED-9052-4EF8-B14B-445AE04DBDD9}" sibTransId="{DB02F077-D095-4CA2-AE0C-7CC8669CF838}"/>
    <dgm:cxn modelId="{FC8F95EA-4539-4FD1-AACB-3E7CEA2530E6}" type="presOf" srcId="{F035D9F2-FD28-40FB-8A8B-708D251D6E32}" destId="{3C61192F-5F8D-4226-B41B-0DB09988DD51}" srcOrd="0" destOrd="0" presId="urn:microsoft.com/office/officeart/2016/7/layout/VerticalHollowActionList"/>
    <dgm:cxn modelId="{2D6BC0EF-560B-4BB2-BF50-4F9DF2BE1A35}" type="presOf" srcId="{9DA80BBE-979D-4160-A365-C1BAB516CBE3}" destId="{D1A1A4BB-1193-4055-8269-4DB2B8A106A2}" srcOrd="0" destOrd="0" presId="urn:microsoft.com/office/officeart/2016/7/layout/VerticalHollowActionList"/>
    <dgm:cxn modelId="{9526C4F4-9FA8-4E9E-A3C9-212EC1D5D111}" type="presOf" srcId="{9A92DF13-11BA-4025-8711-5730A679119E}" destId="{791E29EE-0400-4368-B166-3C7EF1FA9F32}" srcOrd="0" destOrd="0" presId="urn:microsoft.com/office/officeart/2016/7/layout/VerticalHollowActionList"/>
    <dgm:cxn modelId="{150CEAF5-8642-4FE4-8BF9-907D5EA1637E}" srcId="{4A0E34AF-B5C6-4665-8012-5772421E1F0E}" destId="{C25E3031-6D09-4A54-BCEA-416385568ED2}" srcOrd="0" destOrd="0" parTransId="{9B78E5D1-F555-4861-AB58-44F036726550}" sibTransId="{08D3DF1E-673E-4E4B-BA87-B64D97600FC7}"/>
    <dgm:cxn modelId="{D908D505-ECE9-4235-B405-10E572D30D31}" type="presParOf" srcId="{3C61192F-5F8D-4226-B41B-0DB09988DD51}" destId="{C93987E9-CF1D-4B07-87FB-533466E64FAC}" srcOrd="0" destOrd="0" presId="urn:microsoft.com/office/officeart/2016/7/layout/VerticalHollowActionList"/>
    <dgm:cxn modelId="{DAA64951-F841-4942-8026-AA4097833FFE}" type="presParOf" srcId="{C93987E9-CF1D-4B07-87FB-533466E64FAC}" destId="{CAEF5E82-74BD-44EC-9CD9-B64FAE749185}" srcOrd="0" destOrd="0" presId="urn:microsoft.com/office/officeart/2016/7/layout/VerticalHollowActionList"/>
    <dgm:cxn modelId="{91862FF1-B46D-4E2E-BD1C-281F47533507}" type="presParOf" srcId="{C93987E9-CF1D-4B07-87FB-533466E64FAC}" destId="{D9FC31E9-EB91-4744-A89F-4EB14821CB70}" srcOrd="1" destOrd="0" presId="urn:microsoft.com/office/officeart/2016/7/layout/VerticalHollowActionList"/>
    <dgm:cxn modelId="{97181F24-C04E-4760-B1D9-6DE3706BCBA2}" type="presParOf" srcId="{3C61192F-5F8D-4226-B41B-0DB09988DD51}" destId="{64DAB69F-B909-4BD5-88EE-4BEA95AAD4F5}" srcOrd="1" destOrd="0" presId="urn:microsoft.com/office/officeart/2016/7/layout/VerticalHollowActionList"/>
    <dgm:cxn modelId="{DE63F41A-6728-4788-B757-86C4A9A7DA8D}" type="presParOf" srcId="{3C61192F-5F8D-4226-B41B-0DB09988DD51}" destId="{68D3AC18-7F23-4B88-8ADC-9948D3ADED5A}" srcOrd="2" destOrd="0" presId="urn:microsoft.com/office/officeart/2016/7/layout/VerticalHollowActionList"/>
    <dgm:cxn modelId="{3DD1F3D3-104D-4908-A29D-A3EAB9174CCE}" type="presParOf" srcId="{68D3AC18-7F23-4B88-8ADC-9948D3ADED5A}" destId="{8D5D3F3B-F007-41A6-917D-CCFA890D3614}" srcOrd="0" destOrd="0" presId="urn:microsoft.com/office/officeart/2016/7/layout/VerticalHollowActionList"/>
    <dgm:cxn modelId="{43E918D7-DD93-4D44-AA96-876146CC3677}" type="presParOf" srcId="{68D3AC18-7F23-4B88-8ADC-9948D3ADED5A}" destId="{E0A3078F-5B8E-4D59-AB60-406A568B6221}" srcOrd="1" destOrd="0" presId="urn:microsoft.com/office/officeart/2016/7/layout/VerticalHollowActionList"/>
    <dgm:cxn modelId="{7A71612C-D912-45FF-9085-2932ED3E345D}" type="presParOf" srcId="{3C61192F-5F8D-4226-B41B-0DB09988DD51}" destId="{C34093E2-8063-4891-BA72-3D367BCE6B98}" srcOrd="3" destOrd="0" presId="urn:microsoft.com/office/officeart/2016/7/layout/VerticalHollowActionList"/>
    <dgm:cxn modelId="{62317E3E-6048-476C-97B8-AFF1EED2EDE4}" type="presParOf" srcId="{3C61192F-5F8D-4226-B41B-0DB09988DD51}" destId="{69914A5C-A4B5-4BC7-AEA9-4C9C64C8929C}" srcOrd="4" destOrd="0" presId="urn:microsoft.com/office/officeart/2016/7/layout/VerticalHollowActionList"/>
    <dgm:cxn modelId="{7A93AFA9-5947-4D98-8FC2-79F3AA2A3DED}" type="presParOf" srcId="{69914A5C-A4B5-4BC7-AEA9-4C9C64C8929C}" destId="{66430DBE-B155-4113-BF85-03DEF27DAD8E}" srcOrd="0" destOrd="0" presId="urn:microsoft.com/office/officeart/2016/7/layout/VerticalHollowActionList"/>
    <dgm:cxn modelId="{3C4857F1-72BD-446D-8186-134F470A9A11}" type="presParOf" srcId="{69914A5C-A4B5-4BC7-AEA9-4C9C64C8929C}" destId="{A600BED9-8DED-4F95-8509-636FABCEA604}" srcOrd="1" destOrd="0" presId="urn:microsoft.com/office/officeart/2016/7/layout/VerticalHollowActionList"/>
    <dgm:cxn modelId="{90B2B64C-7133-4323-9337-A4D31618C436}" type="presParOf" srcId="{3C61192F-5F8D-4226-B41B-0DB09988DD51}" destId="{E524A73E-C2C6-439D-B149-43B5E4194D0D}" srcOrd="5" destOrd="0" presId="urn:microsoft.com/office/officeart/2016/7/layout/VerticalHollowActionList"/>
    <dgm:cxn modelId="{59FC1EA9-8100-4CEC-AC13-9646DD308C40}" type="presParOf" srcId="{3C61192F-5F8D-4226-B41B-0DB09988DD51}" destId="{9B9FEB47-DD1E-4F55-9B1B-F9252DB66299}" srcOrd="6" destOrd="0" presId="urn:microsoft.com/office/officeart/2016/7/layout/VerticalHollowActionList"/>
    <dgm:cxn modelId="{26932609-E382-46A8-8569-6F824D970217}" type="presParOf" srcId="{9B9FEB47-DD1E-4F55-9B1B-F9252DB66299}" destId="{284B31B6-18BF-40E1-A2F2-83C4CD579033}" srcOrd="0" destOrd="0" presId="urn:microsoft.com/office/officeart/2016/7/layout/VerticalHollowActionList"/>
    <dgm:cxn modelId="{7CF7C3A4-919A-4C11-B8C5-9A71139EF6B3}" type="presParOf" srcId="{9B9FEB47-DD1E-4F55-9B1B-F9252DB66299}" destId="{2EE0FC6A-49AD-4146-85F8-72136A228C24}" srcOrd="1" destOrd="0" presId="urn:microsoft.com/office/officeart/2016/7/layout/VerticalHollowActionList"/>
    <dgm:cxn modelId="{5E6C1848-44E7-4E7D-BF34-098B44FDD123}" type="presParOf" srcId="{3C61192F-5F8D-4226-B41B-0DB09988DD51}" destId="{92EDEB1B-A31A-4821-9BFA-A2643017B4CB}" srcOrd="7" destOrd="0" presId="urn:microsoft.com/office/officeart/2016/7/layout/VerticalHollowActionList"/>
    <dgm:cxn modelId="{6261E717-03A4-4162-8CCA-EDC20557EB6C}" type="presParOf" srcId="{3C61192F-5F8D-4226-B41B-0DB09988DD51}" destId="{418E05B7-C8D9-4BC3-8334-388FD754A7ED}" srcOrd="8" destOrd="0" presId="urn:microsoft.com/office/officeart/2016/7/layout/VerticalHollowActionList"/>
    <dgm:cxn modelId="{29EDC015-D98A-48DB-B8FB-7BEBC6708A30}" type="presParOf" srcId="{418E05B7-C8D9-4BC3-8334-388FD754A7ED}" destId="{C609992F-057C-46C1-BF30-79A53A774426}" srcOrd="0" destOrd="0" presId="urn:microsoft.com/office/officeart/2016/7/layout/VerticalHollowActionList"/>
    <dgm:cxn modelId="{92154A41-0099-4D0E-A64B-7413315A7FB7}" type="presParOf" srcId="{418E05B7-C8D9-4BC3-8334-388FD754A7ED}" destId="{791E29EE-0400-4368-B166-3C7EF1FA9F32}" srcOrd="1" destOrd="0" presId="urn:microsoft.com/office/officeart/2016/7/layout/VerticalHollowActionList"/>
    <dgm:cxn modelId="{083359E8-20AE-4188-BDDF-B7C43A9EE47E}" type="presParOf" srcId="{3C61192F-5F8D-4226-B41B-0DB09988DD51}" destId="{6099251A-A7BF-4537-8C1B-DC7DA46BF479}" srcOrd="9" destOrd="0" presId="urn:microsoft.com/office/officeart/2016/7/layout/VerticalHollowActionList"/>
    <dgm:cxn modelId="{E95DE33C-3254-4978-B085-570F53644E2D}" type="presParOf" srcId="{3C61192F-5F8D-4226-B41B-0DB09988DD51}" destId="{17ECB4E5-07F5-4FA6-83DF-EC6B7D18993A}" srcOrd="10" destOrd="0" presId="urn:microsoft.com/office/officeart/2016/7/layout/VerticalHollowActionList"/>
    <dgm:cxn modelId="{889E0736-236E-482B-BE6F-27B070B26B4A}" type="presParOf" srcId="{17ECB4E5-07F5-4FA6-83DF-EC6B7D18993A}" destId="{D845E976-FC74-435D-81C5-9A936AEF1F84}" srcOrd="0" destOrd="0" presId="urn:microsoft.com/office/officeart/2016/7/layout/VerticalHollowActionList"/>
    <dgm:cxn modelId="{53D3AC1D-C647-46E1-B09C-D1B8403C046D}" type="presParOf" srcId="{17ECB4E5-07F5-4FA6-83DF-EC6B7D18993A}" destId="{E2B4617E-EED1-4FDF-93A1-575FED835BAE}" srcOrd="1" destOrd="0" presId="urn:microsoft.com/office/officeart/2016/7/layout/VerticalHollowActionList"/>
    <dgm:cxn modelId="{C8C357BF-2AA5-4266-8832-55589F16F1C7}" type="presParOf" srcId="{3C61192F-5F8D-4226-B41B-0DB09988DD51}" destId="{4C75305D-CB41-41EC-B1FA-2DE9ACABCF9F}" srcOrd="11" destOrd="0" presId="urn:microsoft.com/office/officeart/2016/7/layout/VerticalHollowActionList"/>
    <dgm:cxn modelId="{06BB113A-D30C-4E95-9B10-6500ECA3FEA5}" type="presParOf" srcId="{3C61192F-5F8D-4226-B41B-0DB09988DD51}" destId="{CE2BCFCA-B64A-451A-A337-E76D86BC9C7D}" srcOrd="12" destOrd="0" presId="urn:microsoft.com/office/officeart/2016/7/layout/VerticalHollowActionList"/>
    <dgm:cxn modelId="{C3131755-2B48-453C-A29F-FA9228C8BA5D}" type="presParOf" srcId="{CE2BCFCA-B64A-451A-A337-E76D86BC9C7D}" destId="{2AA860C8-C6BE-41AD-A446-0472593940D4}" srcOrd="0" destOrd="0" presId="urn:microsoft.com/office/officeart/2016/7/layout/VerticalHollowActionList"/>
    <dgm:cxn modelId="{A35FFD05-59B1-49C5-A3D5-74EB9B180C20}" type="presParOf" srcId="{CE2BCFCA-B64A-451A-A337-E76D86BC9C7D}" destId="{9326D24B-E8A4-45E6-A017-D8C5EB5CE02A}" srcOrd="1" destOrd="0" presId="urn:microsoft.com/office/officeart/2016/7/layout/VerticalHollowActionList"/>
    <dgm:cxn modelId="{ED10E354-81D5-488E-AD47-7C753A640675}" type="presParOf" srcId="{3C61192F-5F8D-4226-B41B-0DB09988DD51}" destId="{E737676A-C795-4CAB-A0FF-FBC6861CA630}" srcOrd="13" destOrd="0" presId="urn:microsoft.com/office/officeart/2016/7/layout/VerticalHollowActionList"/>
    <dgm:cxn modelId="{87FA8D2A-801E-451C-A724-DB29537B0FA2}" type="presParOf" srcId="{3C61192F-5F8D-4226-B41B-0DB09988DD51}" destId="{65655DE6-DE1D-4407-9493-76E2418EA23A}" srcOrd="14" destOrd="0" presId="urn:microsoft.com/office/officeart/2016/7/layout/VerticalHollowActionList"/>
    <dgm:cxn modelId="{43F83042-538D-467D-82A9-4F6492050CA1}" type="presParOf" srcId="{65655DE6-DE1D-4407-9493-76E2418EA23A}" destId="{0A4DB06B-BA6B-4E95-9858-20257823B787}" srcOrd="0" destOrd="0" presId="urn:microsoft.com/office/officeart/2016/7/layout/VerticalHollowActionList"/>
    <dgm:cxn modelId="{33BA5D6A-327A-4AE8-AAF4-6A36A6A56F2B}" type="presParOf" srcId="{65655DE6-DE1D-4407-9493-76E2418EA23A}" destId="{E3C2362C-2AB9-4B66-9057-87D040A74D9C}" srcOrd="1" destOrd="0" presId="urn:microsoft.com/office/officeart/2016/7/layout/VerticalHollowActionList"/>
    <dgm:cxn modelId="{EB9FC044-6946-4680-976D-B16DF4BCDF08}" type="presParOf" srcId="{3C61192F-5F8D-4226-B41B-0DB09988DD51}" destId="{4D4C4C82-0621-4C2E-BEBE-DC181445C87D}" srcOrd="15" destOrd="0" presId="urn:microsoft.com/office/officeart/2016/7/layout/VerticalHollowActionList"/>
    <dgm:cxn modelId="{0D98071F-8E8B-41C8-8824-C27F8E8A96F8}" type="presParOf" srcId="{3C61192F-5F8D-4226-B41B-0DB09988DD51}" destId="{3A9002C9-6FA0-4BE6-8084-DB6784C4AE92}" srcOrd="16" destOrd="0" presId="urn:microsoft.com/office/officeart/2016/7/layout/VerticalHollowActionList"/>
    <dgm:cxn modelId="{619F5C70-3A30-4FE0-BCA4-769B29495C45}" type="presParOf" srcId="{3A9002C9-6FA0-4BE6-8084-DB6784C4AE92}" destId="{B2C224D4-20D1-433A-B658-7236FE412888}" srcOrd="0" destOrd="0" presId="urn:microsoft.com/office/officeart/2016/7/layout/VerticalHollowActionList"/>
    <dgm:cxn modelId="{FDD5669E-8FB9-4C5D-BFCB-7F98F36DB8FD}" type="presParOf" srcId="{3A9002C9-6FA0-4BE6-8084-DB6784C4AE92}" destId="{D1A1A4BB-1193-4055-8269-4DB2B8A106A2}"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32397-1113-4F36-8C2C-DCB2025E50F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70DCDDC-6750-4E62-9435-9046E6053C5C}">
      <dgm:prSet/>
      <dgm:spPr/>
      <dgm:t>
        <a:bodyPr/>
        <a:lstStyle/>
        <a:p>
          <a:r>
            <a:rPr lang="en-US" dirty="0"/>
            <a:t>Take the time to do things that help you live well and improve both your physical health and mental health. 
</a:t>
          </a:r>
        </a:p>
      </dgm:t>
    </dgm:pt>
    <dgm:pt modelId="{67F7A366-19BA-471A-86C3-32EB2D740BF0}" type="parTrans" cxnId="{E33D8469-D6EC-4798-862E-372DAFBA8C00}">
      <dgm:prSet/>
      <dgm:spPr/>
      <dgm:t>
        <a:bodyPr/>
        <a:lstStyle/>
        <a:p>
          <a:endParaRPr lang="en-US"/>
        </a:p>
      </dgm:t>
    </dgm:pt>
    <dgm:pt modelId="{510D3E7C-32A4-4D79-A73F-082FC75C0D11}" type="sibTrans" cxnId="{E33D8469-D6EC-4798-862E-372DAFBA8C00}">
      <dgm:prSet/>
      <dgm:spPr/>
      <dgm:t>
        <a:bodyPr/>
        <a:lstStyle/>
        <a:p>
          <a:endParaRPr lang="en-US"/>
        </a:p>
      </dgm:t>
    </dgm:pt>
    <dgm:pt modelId="{B58E2C4D-2E4E-456A-84A0-11BEA76DB8EA}">
      <dgm:prSet/>
      <dgm:spPr/>
      <dgm:t>
        <a:bodyPr/>
        <a:lstStyle/>
        <a:p>
          <a:r>
            <a:rPr lang="en-US" b="0" i="0" dirty="0"/>
            <a:t>When it comes to your mental health, self-care can help you manage stress, reduce your risk of illness, and boost your energy. </a:t>
          </a:r>
          <a:r>
            <a:rPr lang="es-ES" b="0" i="0" dirty="0"/>
            <a:t>
</a:t>
          </a:r>
          <a:endParaRPr lang="en-US" dirty="0"/>
        </a:p>
      </dgm:t>
    </dgm:pt>
    <dgm:pt modelId="{D55FFB20-5DE7-4952-9B61-AF51F294C479}" type="parTrans" cxnId="{7BC8F4C4-4C9C-43CC-9AF4-268611F0A312}">
      <dgm:prSet/>
      <dgm:spPr/>
      <dgm:t>
        <a:bodyPr/>
        <a:lstStyle/>
        <a:p>
          <a:endParaRPr lang="en-US"/>
        </a:p>
      </dgm:t>
    </dgm:pt>
    <dgm:pt modelId="{93307429-D58F-4380-9E78-F6AF7AE6669F}" type="sibTrans" cxnId="{7BC8F4C4-4C9C-43CC-9AF4-268611F0A312}">
      <dgm:prSet/>
      <dgm:spPr/>
      <dgm:t>
        <a:bodyPr/>
        <a:lstStyle/>
        <a:p>
          <a:endParaRPr lang="en-US"/>
        </a:p>
      </dgm:t>
    </dgm:pt>
    <dgm:pt modelId="{17F13C3F-1E06-4512-8207-82E3A57E155A}">
      <dgm:prSet/>
      <dgm:spPr/>
      <dgm:t>
        <a:bodyPr/>
        <a:lstStyle/>
        <a:p>
          <a:r>
            <a:rPr lang="en-US" b="0" i="0" dirty="0"/>
            <a:t>Even small acts of self-care in your daily life can have a big impact.</a:t>
          </a:r>
          <a:r>
            <a:rPr lang="es-ES" b="0" i="0" dirty="0"/>
            <a:t>
</a:t>
          </a:r>
          <a:endParaRPr lang="en-US" dirty="0"/>
        </a:p>
      </dgm:t>
    </dgm:pt>
    <dgm:pt modelId="{31BE66DB-6285-4234-8BA1-1E2214BE3FBB}" type="parTrans" cxnId="{C907F7B6-858D-44E7-9250-91B3F04CCD40}">
      <dgm:prSet/>
      <dgm:spPr/>
      <dgm:t>
        <a:bodyPr/>
        <a:lstStyle/>
        <a:p>
          <a:endParaRPr lang="en-US"/>
        </a:p>
      </dgm:t>
    </dgm:pt>
    <dgm:pt modelId="{217A2947-799D-47E9-8729-DCEC00ADE07F}" type="sibTrans" cxnId="{C907F7B6-858D-44E7-9250-91B3F04CCD40}">
      <dgm:prSet/>
      <dgm:spPr/>
      <dgm:t>
        <a:bodyPr/>
        <a:lstStyle/>
        <a:p>
          <a:endParaRPr lang="en-US"/>
        </a:p>
      </dgm:t>
    </dgm:pt>
    <dgm:pt modelId="{774C7F3C-39AE-4123-96C1-1C82CAF60387}" type="pres">
      <dgm:prSet presAssocID="{4C732397-1113-4F36-8C2C-DCB2025E50F9}" presName="linear" presStyleCnt="0">
        <dgm:presLayoutVars>
          <dgm:animLvl val="lvl"/>
          <dgm:resizeHandles val="exact"/>
        </dgm:presLayoutVars>
      </dgm:prSet>
      <dgm:spPr/>
    </dgm:pt>
    <dgm:pt modelId="{950EADD4-E717-4C67-ACE0-6C0903049FD8}" type="pres">
      <dgm:prSet presAssocID="{270DCDDC-6750-4E62-9435-9046E6053C5C}" presName="parentText" presStyleLbl="node1" presStyleIdx="0" presStyleCnt="3">
        <dgm:presLayoutVars>
          <dgm:chMax val="0"/>
          <dgm:bulletEnabled val="1"/>
        </dgm:presLayoutVars>
      </dgm:prSet>
      <dgm:spPr/>
    </dgm:pt>
    <dgm:pt modelId="{948A2135-3AA6-4CFF-9812-0D5793301715}" type="pres">
      <dgm:prSet presAssocID="{510D3E7C-32A4-4D79-A73F-082FC75C0D11}" presName="spacer" presStyleCnt="0"/>
      <dgm:spPr/>
    </dgm:pt>
    <dgm:pt modelId="{62D51C50-5936-4481-943B-5BD5EA14CD3B}" type="pres">
      <dgm:prSet presAssocID="{B58E2C4D-2E4E-456A-84A0-11BEA76DB8EA}" presName="parentText" presStyleLbl="node1" presStyleIdx="1" presStyleCnt="3">
        <dgm:presLayoutVars>
          <dgm:chMax val="0"/>
          <dgm:bulletEnabled val="1"/>
        </dgm:presLayoutVars>
      </dgm:prSet>
      <dgm:spPr/>
    </dgm:pt>
    <dgm:pt modelId="{8513EADF-14C6-44A1-A9CA-71910304D678}" type="pres">
      <dgm:prSet presAssocID="{93307429-D58F-4380-9E78-F6AF7AE6669F}" presName="spacer" presStyleCnt="0"/>
      <dgm:spPr/>
    </dgm:pt>
    <dgm:pt modelId="{16837928-1184-4DCB-AEEC-65668DBDC4A8}" type="pres">
      <dgm:prSet presAssocID="{17F13C3F-1E06-4512-8207-82E3A57E155A}" presName="parentText" presStyleLbl="node1" presStyleIdx="2" presStyleCnt="3">
        <dgm:presLayoutVars>
          <dgm:chMax val="0"/>
          <dgm:bulletEnabled val="1"/>
        </dgm:presLayoutVars>
      </dgm:prSet>
      <dgm:spPr/>
    </dgm:pt>
  </dgm:ptLst>
  <dgm:cxnLst>
    <dgm:cxn modelId="{9526C130-5D53-48B2-9026-FBB9CE528B05}" type="presOf" srcId="{B58E2C4D-2E4E-456A-84A0-11BEA76DB8EA}" destId="{62D51C50-5936-4481-943B-5BD5EA14CD3B}" srcOrd="0" destOrd="0" presId="urn:microsoft.com/office/officeart/2005/8/layout/vList2"/>
    <dgm:cxn modelId="{25D2465D-0F02-4B1C-AF4B-B40C496B4CC1}" type="presOf" srcId="{17F13C3F-1E06-4512-8207-82E3A57E155A}" destId="{16837928-1184-4DCB-AEEC-65668DBDC4A8}" srcOrd="0" destOrd="0" presId="urn:microsoft.com/office/officeart/2005/8/layout/vList2"/>
    <dgm:cxn modelId="{E33D8469-D6EC-4798-862E-372DAFBA8C00}" srcId="{4C732397-1113-4F36-8C2C-DCB2025E50F9}" destId="{270DCDDC-6750-4E62-9435-9046E6053C5C}" srcOrd="0" destOrd="0" parTransId="{67F7A366-19BA-471A-86C3-32EB2D740BF0}" sibTransId="{510D3E7C-32A4-4D79-A73F-082FC75C0D11}"/>
    <dgm:cxn modelId="{B5FD3458-CBA5-444B-B06A-89B9095BCD88}" type="presOf" srcId="{4C732397-1113-4F36-8C2C-DCB2025E50F9}" destId="{774C7F3C-39AE-4123-96C1-1C82CAF60387}" srcOrd="0" destOrd="0" presId="urn:microsoft.com/office/officeart/2005/8/layout/vList2"/>
    <dgm:cxn modelId="{D8543B93-1948-496D-B9B8-BB32F841458A}" type="presOf" srcId="{270DCDDC-6750-4E62-9435-9046E6053C5C}" destId="{950EADD4-E717-4C67-ACE0-6C0903049FD8}" srcOrd="0" destOrd="0" presId="urn:microsoft.com/office/officeart/2005/8/layout/vList2"/>
    <dgm:cxn modelId="{C907F7B6-858D-44E7-9250-91B3F04CCD40}" srcId="{4C732397-1113-4F36-8C2C-DCB2025E50F9}" destId="{17F13C3F-1E06-4512-8207-82E3A57E155A}" srcOrd="2" destOrd="0" parTransId="{31BE66DB-6285-4234-8BA1-1E2214BE3FBB}" sibTransId="{217A2947-799D-47E9-8729-DCEC00ADE07F}"/>
    <dgm:cxn modelId="{7BC8F4C4-4C9C-43CC-9AF4-268611F0A312}" srcId="{4C732397-1113-4F36-8C2C-DCB2025E50F9}" destId="{B58E2C4D-2E4E-456A-84A0-11BEA76DB8EA}" srcOrd="1" destOrd="0" parTransId="{D55FFB20-5DE7-4952-9B61-AF51F294C479}" sibTransId="{93307429-D58F-4380-9E78-F6AF7AE6669F}"/>
    <dgm:cxn modelId="{7EF0032F-10C5-4450-B1CB-74B916A3E6C9}" type="presParOf" srcId="{774C7F3C-39AE-4123-96C1-1C82CAF60387}" destId="{950EADD4-E717-4C67-ACE0-6C0903049FD8}" srcOrd="0" destOrd="0" presId="urn:microsoft.com/office/officeart/2005/8/layout/vList2"/>
    <dgm:cxn modelId="{45539074-D7EC-4568-906C-9A1A739B9030}" type="presParOf" srcId="{774C7F3C-39AE-4123-96C1-1C82CAF60387}" destId="{948A2135-3AA6-4CFF-9812-0D5793301715}" srcOrd="1" destOrd="0" presId="urn:microsoft.com/office/officeart/2005/8/layout/vList2"/>
    <dgm:cxn modelId="{B1305808-C304-49E0-9409-C09B3617CD6E}" type="presParOf" srcId="{774C7F3C-39AE-4123-96C1-1C82CAF60387}" destId="{62D51C50-5936-4481-943B-5BD5EA14CD3B}" srcOrd="2" destOrd="0" presId="urn:microsoft.com/office/officeart/2005/8/layout/vList2"/>
    <dgm:cxn modelId="{C0AC42F6-2F33-43F5-8580-655DB83F863F}" type="presParOf" srcId="{774C7F3C-39AE-4123-96C1-1C82CAF60387}" destId="{8513EADF-14C6-44A1-A9CA-71910304D678}" srcOrd="3" destOrd="0" presId="urn:microsoft.com/office/officeart/2005/8/layout/vList2"/>
    <dgm:cxn modelId="{C2BCFB2A-4967-4490-BC39-327CB81E955C}" type="presParOf" srcId="{774C7F3C-39AE-4123-96C1-1C82CAF60387}" destId="{16837928-1184-4DCB-AEEC-65668DBDC4A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DF9698-3CAC-4C5E-BC65-92AEE8F97F8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4C55D08-6D9E-4727-8DAF-2DC212188B5D}">
      <dgm:prSet/>
      <dgm:spPr/>
      <dgm:t>
        <a:bodyPr/>
        <a:lstStyle/>
        <a:p>
          <a:r>
            <a:rPr lang="en-US" b="0" i="0" dirty="0"/>
            <a:t>Explore Online Stress Management Programs</a:t>
          </a:r>
          <a:endParaRPr lang="en-US" dirty="0"/>
        </a:p>
      </dgm:t>
    </dgm:pt>
    <dgm:pt modelId="{979154BB-38C5-4968-9F10-46A08C0976BB}" type="parTrans" cxnId="{943DC108-CA03-458B-B765-472D4A15A4B8}">
      <dgm:prSet/>
      <dgm:spPr/>
      <dgm:t>
        <a:bodyPr/>
        <a:lstStyle/>
        <a:p>
          <a:endParaRPr lang="en-US"/>
        </a:p>
      </dgm:t>
    </dgm:pt>
    <dgm:pt modelId="{E6B1698F-41A9-4711-8DAD-30DBE6135BB7}" type="sibTrans" cxnId="{943DC108-CA03-458B-B765-472D4A15A4B8}">
      <dgm:prSet/>
      <dgm:spPr/>
      <dgm:t>
        <a:bodyPr/>
        <a:lstStyle/>
        <a:p>
          <a:endParaRPr lang="en-US"/>
        </a:p>
      </dgm:t>
    </dgm:pt>
    <dgm:pt modelId="{A7A41433-6FEC-4C59-BB15-3210600930A4}">
      <dgm:prSet/>
      <dgm:spPr/>
      <dgm:t>
        <a:bodyPr/>
        <a:lstStyle/>
        <a:p>
          <a:r>
            <a:rPr lang="en-US" b="0" i="0" u="sng" dirty="0">
              <a:hlinkClick xmlns:r="http://schemas.openxmlformats.org/officeDocument/2006/relationships" r:id="rId1"/>
            </a:rPr>
            <a:t>Depression Center Toolkit</a:t>
          </a:r>
          <a:r>
            <a:rPr lang="en-US" b="0" i="0" dirty="0"/>
            <a:t> (by University of Michigan Depression Center)</a:t>
          </a:r>
          <a:endParaRPr lang="en-US" dirty="0"/>
        </a:p>
      </dgm:t>
    </dgm:pt>
    <dgm:pt modelId="{C8934DBE-26A6-47A5-94AE-13EA751CE2AB}" type="parTrans" cxnId="{CAAE83E9-96E1-4817-A293-5A0266A77C85}">
      <dgm:prSet/>
      <dgm:spPr/>
      <dgm:t>
        <a:bodyPr/>
        <a:lstStyle/>
        <a:p>
          <a:endParaRPr lang="en-US"/>
        </a:p>
      </dgm:t>
    </dgm:pt>
    <dgm:pt modelId="{7AAD4575-3556-424D-9ACE-5A4690077E23}" type="sibTrans" cxnId="{CAAE83E9-96E1-4817-A293-5A0266A77C85}">
      <dgm:prSet/>
      <dgm:spPr/>
      <dgm:t>
        <a:bodyPr/>
        <a:lstStyle/>
        <a:p>
          <a:endParaRPr lang="en-US"/>
        </a:p>
      </dgm:t>
    </dgm:pt>
    <dgm:pt modelId="{438E4197-1839-4EF9-B748-B7C3F179B5CF}">
      <dgm:prSet/>
      <dgm:spPr/>
      <dgm:t>
        <a:bodyPr/>
        <a:lstStyle/>
        <a:p>
          <a:r>
            <a:rPr lang="en-US" b="0" i="0" u="sng" dirty="0">
              <a:hlinkClick xmlns:r="http://schemas.openxmlformats.org/officeDocument/2006/relationships" r:id="rId2"/>
            </a:rPr>
            <a:t>Live Your Life Well</a:t>
          </a:r>
          <a:r>
            <a:rPr lang="en-US" b="0" i="0" dirty="0"/>
            <a:t> (by Mental Health America)</a:t>
          </a:r>
          <a:endParaRPr lang="en-US" dirty="0"/>
        </a:p>
      </dgm:t>
    </dgm:pt>
    <dgm:pt modelId="{290A5F24-4A68-4366-8ECE-FD95828C1DBF}" type="parTrans" cxnId="{E8AB166C-B422-413A-A0AC-A734F8A88532}">
      <dgm:prSet/>
      <dgm:spPr/>
      <dgm:t>
        <a:bodyPr/>
        <a:lstStyle/>
        <a:p>
          <a:endParaRPr lang="en-US"/>
        </a:p>
      </dgm:t>
    </dgm:pt>
    <dgm:pt modelId="{A9B6CA24-8B4B-4B07-AB62-654F9DD024A6}" type="sibTrans" cxnId="{E8AB166C-B422-413A-A0AC-A734F8A88532}">
      <dgm:prSet/>
      <dgm:spPr/>
      <dgm:t>
        <a:bodyPr/>
        <a:lstStyle/>
        <a:p>
          <a:endParaRPr lang="en-US"/>
        </a:p>
      </dgm:t>
    </dgm:pt>
    <dgm:pt modelId="{62E646B4-F18B-4663-B0DA-8E15B9E3A154}">
      <dgm:prSet/>
      <dgm:spPr/>
      <dgm:t>
        <a:bodyPr/>
        <a:lstStyle/>
        <a:p>
          <a:r>
            <a:rPr lang="en-US" b="0" i="0" u="sng" dirty="0">
              <a:hlinkClick xmlns:r="http://schemas.openxmlformats.org/officeDocument/2006/relationships" r:id="rId3"/>
            </a:rPr>
            <a:t>Greater Good Science Center</a:t>
          </a:r>
          <a:r>
            <a:rPr lang="en-US" b="0" i="0" dirty="0"/>
            <a:t>  (a research-based collection of articles, practices, and expert opinions on positive practices)</a:t>
          </a:r>
          <a:endParaRPr lang="en-US" dirty="0"/>
        </a:p>
      </dgm:t>
    </dgm:pt>
    <dgm:pt modelId="{ADFF4066-43B6-4670-910C-865BC5F4568D}" type="parTrans" cxnId="{FAA76530-F025-483C-96FB-9C82744A64C2}">
      <dgm:prSet/>
      <dgm:spPr/>
      <dgm:t>
        <a:bodyPr/>
        <a:lstStyle/>
        <a:p>
          <a:endParaRPr lang="en-US"/>
        </a:p>
      </dgm:t>
    </dgm:pt>
    <dgm:pt modelId="{2286B07D-EE7B-4E9C-AABD-CAC0E2A50C38}" type="sibTrans" cxnId="{FAA76530-F025-483C-96FB-9C82744A64C2}">
      <dgm:prSet/>
      <dgm:spPr/>
      <dgm:t>
        <a:bodyPr/>
        <a:lstStyle/>
        <a:p>
          <a:endParaRPr lang="en-US"/>
        </a:p>
      </dgm:t>
    </dgm:pt>
    <dgm:pt modelId="{C5343677-43FF-4AF3-A6D7-AC782B877DA2}" type="pres">
      <dgm:prSet presAssocID="{AEDF9698-3CAC-4C5E-BC65-92AEE8F97F82}" presName="linear" presStyleCnt="0">
        <dgm:presLayoutVars>
          <dgm:animLvl val="lvl"/>
          <dgm:resizeHandles val="exact"/>
        </dgm:presLayoutVars>
      </dgm:prSet>
      <dgm:spPr/>
    </dgm:pt>
    <dgm:pt modelId="{BC5717D4-0F32-42A5-A97F-B2222B81A2B7}" type="pres">
      <dgm:prSet presAssocID="{E4C55D08-6D9E-4727-8DAF-2DC212188B5D}" presName="parentText" presStyleLbl="node1" presStyleIdx="0" presStyleCnt="4">
        <dgm:presLayoutVars>
          <dgm:chMax val="0"/>
          <dgm:bulletEnabled val="1"/>
        </dgm:presLayoutVars>
      </dgm:prSet>
      <dgm:spPr/>
    </dgm:pt>
    <dgm:pt modelId="{106128A1-1835-481B-9F8A-5D3B69ACBDDB}" type="pres">
      <dgm:prSet presAssocID="{E6B1698F-41A9-4711-8DAD-30DBE6135BB7}" presName="spacer" presStyleCnt="0"/>
      <dgm:spPr/>
    </dgm:pt>
    <dgm:pt modelId="{45378FD9-2F60-4B6C-8F80-14ED0E2ECEA7}" type="pres">
      <dgm:prSet presAssocID="{A7A41433-6FEC-4C59-BB15-3210600930A4}" presName="parentText" presStyleLbl="node1" presStyleIdx="1" presStyleCnt="4">
        <dgm:presLayoutVars>
          <dgm:chMax val="0"/>
          <dgm:bulletEnabled val="1"/>
        </dgm:presLayoutVars>
      </dgm:prSet>
      <dgm:spPr/>
    </dgm:pt>
    <dgm:pt modelId="{5B5F3FD6-B480-4153-B302-05AC785EA832}" type="pres">
      <dgm:prSet presAssocID="{7AAD4575-3556-424D-9ACE-5A4690077E23}" presName="spacer" presStyleCnt="0"/>
      <dgm:spPr/>
    </dgm:pt>
    <dgm:pt modelId="{1FED050E-4A12-4718-8E8B-373F339F38F4}" type="pres">
      <dgm:prSet presAssocID="{438E4197-1839-4EF9-B748-B7C3F179B5CF}" presName="parentText" presStyleLbl="node1" presStyleIdx="2" presStyleCnt="4">
        <dgm:presLayoutVars>
          <dgm:chMax val="0"/>
          <dgm:bulletEnabled val="1"/>
        </dgm:presLayoutVars>
      </dgm:prSet>
      <dgm:spPr/>
    </dgm:pt>
    <dgm:pt modelId="{64509F1C-295A-4DF1-897E-4D1C8FCBA97D}" type="pres">
      <dgm:prSet presAssocID="{A9B6CA24-8B4B-4B07-AB62-654F9DD024A6}" presName="spacer" presStyleCnt="0"/>
      <dgm:spPr/>
    </dgm:pt>
    <dgm:pt modelId="{2884984A-D58D-4EE2-A17C-8FC56B38A6D7}" type="pres">
      <dgm:prSet presAssocID="{62E646B4-F18B-4663-B0DA-8E15B9E3A154}" presName="parentText" presStyleLbl="node1" presStyleIdx="3" presStyleCnt="4">
        <dgm:presLayoutVars>
          <dgm:chMax val="0"/>
          <dgm:bulletEnabled val="1"/>
        </dgm:presLayoutVars>
      </dgm:prSet>
      <dgm:spPr/>
    </dgm:pt>
  </dgm:ptLst>
  <dgm:cxnLst>
    <dgm:cxn modelId="{943DC108-CA03-458B-B765-472D4A15A4B8}" srcId="{AEDF9698-3CAC-4C5E-BC65-92AEE8F97F82}" destId="{E4C55D08-6D9E-4727-8DAF-2DC212188B5D}" srcOrd="0" destOrd="0" parTransId="{979154BB-38C5-4968-9F10-46A08C0976BB}" sibTransId="{E6B1698F-41A9-4711-8DAD-30DBE6135BB7}"/>
    <dgm:cxn modelId="{FAA76530-F025-483C-96FB-9C82744A64C2}" srcId="{AEDF9698-3CAC-4C5E-BC65-92AEE8F97F82}" destId="{62E646B4-F18B-4663-B0DA-8E15B9E3A154}" srcOrd="3" destOrd="0" parTransId="{ADFF4066-43B6-4670-910C-865BC5F4568D}" sibTransId="{2286B07D-EE7B-4E9C-AABD-CAC0E2A50C38}"/>
    <dgm:cxn modelId="{A6DBD134-715F-4ED7-B760-E74DCE6EDF6C}" type="presOf" srcId="{A7A41433-6FEC-4C59-BB15-3210600930A4}" destId="{45378FD9-2F60-4B6C-8F80-14ED0E2ECEA7}" srcOrd="0" destOrd="0" presId="urn:microsoft.com/office/officeart/2005/8/layout/vList2"/>
    <dgm:cxn modelId="{E8AB166C-B422-413A-A0AC-A734F8A88532}" srcId="{AEDF9698-3CAC-4C5E-BC65-92AEE8F97F82}" destId="{438E4197-1839-4EF9-B748-B7C3F179B5CF}" srcOrd="2" destOrd="0" parTransId="{290A5F24-4A68-4366-8ECE-FD95828C1DBF}" sibTransId="{A9B6CA24-8B4B-4B07-AB62-654F9DD024A6}"/>
    <dgm:cxn modelId="{9898CA72-9555-496A-A319-CABDC83CC1C5}" type="presOf" srcId="{AEDF9698-3CAC-4C5E-BC65-92AEE8F97F82}" destId="{C5343677-43FF-4AF3-A6D7-AC782B877DA2}" srcOrd="0" destOrd="0" presId="urn:microsoft.com/office/officeart/2005/8/layout/vList2"/>
    <dgm:cxn modelId="{B50CD056-AC2C-4225-9C87-CB20DAC0353B}" type="presOf" srcId="{438E4197-1839-4EF9-B748-B7C3F179B5CF}" destId="{1FED050E-4A12-4718-8E8B-373F339F38F4}" srcOrd="0" destOrd="0" presId="urn:microsoft.com/office/officeart/2005/8/layout/vList2"/>
    <dgm:cxn modelId="{544AE1C0-0EC7-4E4B-AE6E-325772E8C83F}" type="presOf" srcId="{62E646B4-F18B-4663-B0DA-8E15B9E3A154}" destId="{2884984A-D58D-4EE2-A17C-8FC56B38A6D7}" srcOrd="0" destOrd="0" presId="urn:microsoft.com/office/officeart/2005/8/layout/vList2"/>
    <dgm:cxn modelId="{E87CADC3-CA64-4991-B8BE-F4A6045495DA}" type="presOf" srcId="{E4C55D08-6D9E-4727-8DAF-2DC212188B5D}" destId="{BC5717D4-0F32-42A5-A97F-B2222B81A2B7}" srcOrd="0" destOrd="0" presId="urn:microsoft.com/office/officeart/2005/8/layout/vList2"/>
    <dgm:cxn modelId="{CAAE83E9-96E1-4817-A293-5A0266A77C85}" srcId="{AEDF9698-3CAC-4C5E-BC65-92AEE8F97F82}" destId="{A7A41433-6FEC-4C59-BB15-3210600930A4}" srcOrd="1" destOrd="0" parTransId="{C8934DBE-26A6-47A5-94AE-13EA751CE2AB}" sibTransId="{7AAD4575-3556-424D-9ACE-5A4690077E23}"/>
    <dgm:cxn modelId="{7E1351EF-B287-477E-8C48-905981BE6D4B}" type="presParOf" srcId="{C5343677-43FF-4AF3-A6D7-AC782B877DA2}" destId="{BC5717D4-0F32-42A5-A97F-B2222B81A2B7}" srcOrd="0" destOrd="0" presId="urn:microsoft.com/office/officeart/2005/8/layout/vList2"/>
    <dgm:cxn modelId="{0DA452B1-4136-42EA-985A-51B1F323A0E0}" type="presParOf" srcId="{C5343677-43FF-4AF3-A6D7-AC782B877DA2}" destId="{106128A1-1835-481B-9F8A-5D3B69ACBDDB}" srcOrd="1" destOrd="0" presId="urn:microsoft.com/office/officeart/2005/8/layout/vList2"/>
    <dgm:cxn modelId="{F69F632A-C6FE-47A9-864E-8D7921E4D579}" type="presParOf" srcId="{C5343677-43FF-4AF3-A6D7-AC782B877DA2}" destId="{45378FD9-2F60-4B6C-8F80-14ED0E2ECEA7}" srcOrd="2" destOrd="0" presId="urn:microsoft.com/office/officeart/2005/8/layout/vList2"/>
    <dgm:cxn modelId="{89BD5E53-5D20-4B60-ABF2-83610B894B41}" type="presParOf" srcId="{C5343677-43FF-4AF3-A6D7-AC782B877DA2}" destId="{5B5F3FD6-B480-4153-B302-05AC785EA832}" srcOrd="3" destOrd="0" presId="urn:microsoft.com/office/officeart/2005/8/layout/vList2"/>
    <dgm:cxn modelId="{A6586438-D447-46D1-A88E-1C23981BE1FC}" type="presParOf" srcId="{C5343677-43FF-4AF3-A6D7-AC782B877DA2}" destId="{1FED050E-4A12-4718-8E8B-373F339F38F4}" srcOrd="4" destOrd="0" presId="urn:microsoft.com/office/officeart/2005/8/layout/vList2"/>
    <dgm:cxn modelId="{329F1801-352F-42F1-B1A5-D16B979728AC}" type="presParOf" srcId="{C5343677-43FF-4AF3-A6D7-AC782B877DA2}" destId="{64509F1C-295A-4DF1-897E-4D1C8FCBA97D}" srcOrd="5" destOrd="0" presId="urn:microsoft.com/office/officeart/2005/8/layout/vList2"/>
    <dgm:cxn modelId="{2185FF70-F6C2-4680-B641-5F9EAC2CD396}" type="presParOf" srcId="{C5343677-43FF-4AF3-A6D7-AC782B877DA2}" destId="{2884984A-D58D-4EE2-A17C-8FC56B38A6D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6BF1C-E624-4CF3-9FF7-9EF365EAECF1}">
      <dsp:nvSpPr>
        <dsp:cNvPr id="0" name=""/>
        <dsp:cNvSpPr/>
      </dsp:nvSpPr>
      <dsp:spPr>
        <a:xfrm>
          <a:off x="0" y="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3E07E-B6D6-4528-A73C-31B1D393EEC2}">
      <dsp:nvSpPr>
        <dsp:cNvPr id="0" name=""/>
        <dsp:cNvSpPr/>
      </dsp:nvSpPr>
      <dsp:spPr>
        <a:xfrm>
          <a:off x="0" y="0"/>
          <a:ext cx="5641974" cy="1248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The student will learn what stress is.
</a:t>
          </a:r>
        </a:p>
      </dsp:txBody>
      <dsp:txXfrm>
        <a:off x="0" y="0"/>
        <a:ext cx="5641974" cy="1248662"/>
      </dsp:txXfrm>
    </dsp:sp>
    <dsp:sp modelId="{20EB8572-0280-47AD-BB6F-0DE7F15F94B1}">
      <dsp:nvSpPr>
        <dsp:cNvPr id="0" name=""/>
        <dsp:cNvSpPr/>
      </dsp:nvSpPr>
      <dsp:spPr>
        <a:xfrm>
          <a:off x="0" y="1248662"/>
          <a:ext cx="5641974"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4E9A8A-D024-4131-80DC-A492CC09CFBB}">
      <dsp:nvSpPr>
        <dsp:cNvPr id="0" name=""/>
        <dsp:cNvSpPr/>
      </dsp:nvSpPr>
      <dsp:spPr>
        <a:xfrm>
          <a:off x="0" y="1248662"/>
          <a:ext cx="5641974" cy="1248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The student will learn about stress management</a:t>
          </a:r>
          <a:r>
            <a:rPr lang="es-ES" sz="2500" kern="1200" dirty="0"/>
            <a:t>
</a:t>
          </a:r>
          <a:endParaRPr lang="en-US" sz="2500" kern="1200" dirty="0"/>
        </a:p>
      </dsp:txBody>
      <dsp:txXfrm>
        <a:off x="0" y="1248662"/>
        <a:ext cx="5641974" cy="1248662"/>
      </dsp:txXfrm>
    </dsp:sp>
    <dsp:sp modelId="{B63C1C2A-E719-444B-AD6A-7D8338369A3D}">
      <dsp:nvSpPr>
        <dsp:cNvPr id="0" name=""/>
        <dsp:cNvSpPr/>
      </dsp:nvSpPr>
      <dsp:spPr>
        <a:xfrm>
          <a:off x="0" y="2497324"/>
          <a:ext cx="5641974"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06935-9002-4491-90AB-00501923CBFB}">
      <dsp:nvSpPr>
        <dsp:cNvPr id="0" name=""/>
        <dsp:cNvSpPr/>
      </dsp:nvSpPr>
      <dsp:spPr>
        <a:xfrm>
          <a:off x="0" y="2497324"/>
          <a:ext cx="5641974" cy="1248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The student will learn about mental health</a:t>
          </a:r>
          <a:r>
            <a:rPr lang="es-ES" sz="2500" kern="1200" dirty="0"/>
            <a:t>
</a:t>
          </a:r>
          <a:endParaRPr lang="en-US" sz="2500" kern="1200" dirty="0"/>
        </a:p>
      </dsp:txBody>
      <dsp:txXfrm>
        <a:off x="0" y="2497324"/>
        <a:ext cx="5641974" cy="1248662"/>
      </dsp:txXfrm>
    </dsp:sp>
    <dsp:sp modelId="{3327F4AD-18AF-4FB9-A546-556C93E8BC1C}">
      <dsp:nvSpPr>
        <dsp:cNvPr id="0" name=""/>
        <dsp:cNvSpPr/>
      </dsp:nvSpPr>
      <dsp:spPr>
        <a:xfrm>
          <a:off x="0" y="3745986"/>
          <a:ext cx="5641974"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E9AA7-8650-4B08-A0EB-0D3C204CDD48}">
      <dsp:nvSpPr>
        <dsp:cNvPr id="0" name=""/>
        <dsp:cNvSpPr/>
      </dsp:nvSpPr>
      <dsp:spPr>
        <a:xfrm>
          <a:off x="0" y="3745986"/>
          <a:ext cx="5641974" cy="1248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The student will learn about self-care</a:t>
          </a:r>
          <a:r>
            <a:rPr lang="es-ES" sz="2500" kern="1200" dirty="0"/>
            <a:t>
</a:t>
          </a:r>
          <a:endParaRPr lang="en-US" sz="2500" kern="1200" dirty="0"/>
        </a:p>
      </dsp:txBody>
      <dsp:txXfrm>
        <a:off x="0" y="3745986"/>
        <a:ext cx="5641974" cy="1248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C31E9-EB91-4744-A89F-4EB14821CB70}">
      <dsp:nvSpPr>
        <dsp:cNvPr id="0" name=""/>
        <dsp:cNvSpPr/>
      </dsp:nvSpPr>
      <dsp:spPr>
        <a:xfrm>
          <a:off x="1944052" y="314"/>
          <a:ext cx="7776209" cy="42427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880" tIns="107765" rIns="150880" bIns="107765" numCol="1" spcCol="1270" anchor="ctr" anchorCtr="0">
          <a:noAutofit/>
        </a:bodyPr>
        <a:lstStyle/>
        <a:p>
          <a:pPr marL="0" lvl="0" indent="0" algn="l" defTabSz="488950">
            <a:lnSpc>
              <a:spcPct val="90000"/>
            </a:lnSpc>
            <a:spcBef>
              <a:spcPct val="0"/>
            </a:spcBef>
            <a:spcAft>
              <a:spcPct val="35000"/>
            </a:spcAft>
            <a:buNone/>
          </a:pPr>
          <a:r>
            <a:rPr lang="en-US" sz="1100" kern="1200" dirty="0"/>
            <a:t>accepts your needs. 
</a:t>
          </a:r>
        </a:p>
      </dsp:txBody>
      <dsp:txXfrm>
        <a:off x="1944052" y="314"/>
        <a:ext cx="7776209" cy="424271"/>
      </dsp:txXfrm>
    </dsp:sp>
    <dsp:sp modelId="{CAEF5E82-74BD-44EC-9CD9-B64FAE749185}">
      <dsp:nvSpPr>
        <dsp:cNvPr id="0" name=""/>
        <dsp:cNvSpPr/>
      </dsp:nvSpPr>
      <dsp:spPr>
        <a:xfrm>
          <a:off x="0" y="314"/>
          <a:ext cx="1944052" cy="424271"/>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3" tIns="41909" rIns="102873" bIns="41909" numCol="1" spcCol="1270" anchor="ctr" anchorCtr="0">
          <a:noAutofit/>
        </a:bodyPr>
        <a:lstStyle/>
        <a:p>
          <a:pPr marL="0" lvl="0" indent="0" algn="ctr" defTabSz="622300">
            <a:lnSpc>
              <a:spcPct val="90000"/>
            </a:lnSpc>
            <a:spcBef>
              <a:spcPct val="0"/>
            </a:spcBef>
            <a:spcAft>
              <a:spcPct val="35000"/>
            </a:spcAft>
            <a:buNone/>
          </a:pPr>
          <a:r>
            <a:rPr lang="en-US" sz="1400" kern="1200" dirty="0"/>
            <a:t>Accept
</a:t>
          </a:r>
        </a:p>
      </dsp:txBody>
      <dsp:txXfrm>
        <a:off x="0" y="314"/>
        <a:ext cx="1944052" cy="424271"/>
      </dsp:txXfrm>
    </dsp:sp>
    <dsp:sp modelId="{E0A3078F-5B8E-4D59-AB60-406A568B6221}">
      <dsp:nvSpPr>
        <dsp:cNvPr id="0" name=""/>
        <dsp:cNvSpPr/>
      </dsp:nvSpPr>
      <dsp:spPr>
        <a:xfrm>
          <a:off x="1944052" y="450042"/>
          <a:ext cx="7776209" cy="42427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880" tIns="107765" rIns="150880" bIns="107765" numCol="1" spcCol="1270" anchor="ctr" anchorCtr="0">
          <a:noAutofit/>
        </a:bodyPr>
        <a:lstStyle/>
        <a:p>
          <a:pPr marL="0" lvl="0" indent="0" algn="l" defTabSz="488950">
            <a:lnSpc>
              <a:spcPct val="90000"/>
            </a:lnSpc>
            <a:spcBef>
              <a:spcPct val="0"/>
            </a:spcBef>
            <a:spcAft>
              <a:spcPct val="35000"/>
            </a:spcAft>
            <a:buNone/>
          </a:pPr>
          <a:r>
            <a:rPr lang="en-US" sz="1100" kern="1200" dirty="0"/>
            <a:t>Manage your time. 
</a:t>
          </a:r>
        </a:p>
      </dsp:txBody>
      <dsp:txXfrm>
        <a:off x="1944052" y="450042"/>
        <a:ext cx="7776209" cy="424271"/>
      </dsp:txXfrm>
    </dsp:sp>
    <dsp:sp modelId="{8D5D3F3B-F007-41A6-917D-CCFA890D3614}">
      <dsp:nvSpPr>
        <dsp:cNvPr id="0" name=""/>
        <dsp:cNvSpPr/>
      </dsp:nvSpPr>
      <dsp:spPr>
        <a:xfrm>
          <a:off x="0" y="450042"/>
          <a:ext cx="1944052" cy="424271"/>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3" tIns="41909" rIns="102873" bIns="41909" numCol="1" spcCol="1270" anchor="ctr" anchorCtr="0">
          <a:noAutofit/>
        </a:bodyPr>
        <a:lstStyle/>
        <a:p>
          <a:pPr marL="0" lvl="0" indent="0" algn="ctr" defTabSz="622300">
            <a:lnSpc>
              <a:spcPct val="90000"/>
            </a:lnSpc>
            <a:spcBef>
              <a:spcPct val="0"/>
            </a:spcBef>
            <a:spcAft>
              <a:spcPct val="35000"/>
            </a:spcAft>
            <a:buNone/>
          </a:pPr>
          <a:r>
            <a:rPr lang="en-US" sz="1400" kern="1200" dirty="0"/>
            <a:t>Manage
</a:t>
          </a:r>
        </a:p>
      </dsp:txBody>
      <dsp:txXfrm>
        <a:off x="0" y="450042"/>
        <a:ext cx="1944052" cy="424271"/>
      </dsp:txXfrm>
    </dsp:sp>
    <dsp:sp modelId="{A600BED9-8DED-4F95-8509-636FABCEA604}">
      <dsp:nvSpPr>
        <dsp:cNvPr id="0" name=""/>
        <dsp:cNvSpPr/>
      </dsp:nvSpPr>
      <dsp:spPr>
        <a:xfrm>
          <a:off x="1944052" y="899770"/>
          <a:ext cx="7776209" cy="42427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880" tIns="107765" rIns="150880" bIns="107765" numCol="1" spcCol="1270" anchor="ctr" anchorCtr="0">
          <a:noAutofit/>
        </a:bodyPr>
        <a:lstStyle/>
        <a:p>
          <a:pPr marL="0" lvl="0" indent="0" algn="l" defTabSz="488950">
            <a:lnSpc>
              <a:spcPct val="90000"/>
            </a:lnSpc>
            <a:spcBef>
              <a:spcPct val="0"/>
            </a:spcBef>
            <a:spcAft>
              <a:spcPct val="35000"/>
            </a:spcAft>
            <a:buNone/>
          </a:pPr>
          <a:r>
            <a:rPr lang="en-US" sz="1100" kern="1200" dirty="0"/>
            <a:t>Practice relaxation.
</a:t>
          </a:r>
        </a:p>
      </dsp:txBody>
      <dsp:txXfrm>
        <a:off x="1944052" y="899770"/>
        <a:ext cx="7776209" cy="424271"/>
      </dsp:txXfrm>
    </dsp:sp>
    <dsp:sp modelId="{66430DBE-B155-4113-BF85-03DEF27DAD8E}">
      <dsp:nvSpPr>
        <dsp:cNvPr id="0" name=""/>
        <dsp:cNvSpPr/>
      </dsp:nvSpPr>
      <dsp:spPr>
        <a:xfrm>
          <a:off x="0" y="899770"/>
          <a:ext cx="1944052" cy="424271"/>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3" tIns="41909" rIns="102873" bIns="41909" numCol="1" spcCol="1270" anchor="ctr" anchorCtr="0">
          <a:noAutofit/>
        </a:bodyPr>
        <a:lstStyle/>
        <a:p>
          <a:pPr marL="0" lvl="0" indent="0" algn="ctr" defTabSz="622300">
            <a:lnSpc>
              <a:spcPct val="90000"/>
            </a:lnSpc>
            <a:spcBef>
              <a:spcPct val="0"/>
            </a:spcBef>
            <a:spcAft>
              <a:spcPct val="35000"/>
            </a:spcAft>
            <a:buNone/>
          </a:pPr>
          <a:r>
            <a:rPr lang="en-US" sz="1400" kern="1200" dirty="0"/>
            <a:t>Practice
</a:t>
          </a:r>
        </a:p>
      </dsp:txBody>
      <dsp:txXfrm>
        <a:off x="0" y="899770"/>
        <a:ext cx="1944052" cy="424271"/>
      </dsp:txXfrm>
    </dsp:sp>
    <dsp:sp modelId="{2EE0FC6A-49AD-4146-85F8-72136A228C24}">
      <dsp:nvSpPr>
        <dsp:cNvPr id="0" name=""/>
        <dsp:cNvSpPr/>
      </dsp:nvSpPr>
      <dsp:spPr>
        <a:xfrm>
          <a:off x="1944052" y="1349498"/>
          <a:ext cx="7776209" cy="42427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880" tIns="107765" rIns="150880" bIns="107765" numCol="1" spcCol="1270" anchor="ctr" anchorCtr="0">
          <a:noAutofit/>
        </a:bodyPr>
        <a:lstStyle/>
        <a:p>
          <a:pPr marL="0" lvl="0" indent="0" algn="l" defTabSz="488950">
            <a:lnSpc>
              <a:spcPct val="90000"/>
            </a:lnSpc>
            <a:spcBef>
              <a:spcPct val="0"/>
            </a:spcBef>
            <a:spcAft>
              <a:spcPct val="35000"/>
            </a:spcAft>
            <a:buNone/>
          </a:pPr>
          <a:r>
            <a:rPr lang="en-US" sz="1100" kern="1200" dirty="0"/>
            <a:t>Exercise daily. Exercise
 </a:t>
          </a:r>
        </a:p>
      </dsp:txBody>
      <dsp:txXfrm>
        <a:off x="1944052" y="1349498"/>
        <a:ext cx="7776209" cy="424271"/>
      </dsp:txXfrm>
    </dsp:sp>
    <dsp:sp modelId="{284B31B6-18BF-40E1-A2F2-83C4CD579033}">
      <dsp:nvSpPr>
        <dsp:cNvPr id="0" name=""/>
        <dsp:cNvSpPr/>
      </dsp:nvSpPr>
      <dsp:spPr>
        <a:xfrm>
          <a:off x="0" y="1349498"/>
          <a:ext cx="1944052" cy="424271"/>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3" tIns="41909" rIns="102873" bIns="41909" numCol="1" spcCol="1270" anchor="ctr" anchorCtr="0">
          <a:noAutofit/>
        </a:bodyPr>
        <a:lstStyle/>
        <a:p>
          <a:pPr marL="0" lvl="0" indent="0" algn="ctr" defTabSz="622300">
            <a:lnSpc>
              <a:spcPct val="90000"/>
            </a:lnSpc>
            <a:spcBef>
              <a:spcPct val="0"/>
            </a:spcBef>
            <a:spcAft>
              <a:spcPct val="35000"/>
            </a:spcAft>
            <a:buNone/>
          </a:pPr>
          <a:r>
            <a:rPr lang="en-US" sz="1400" kern="1200" dirty="0"/>
            <a:t>Exercise
</a:t>
          </a:r>
        </a:p>
      </dsp:txBody>
      <dsp:txXfrm>
        <a:off x="0" y="1349498"/>
        <a:ext cx="1944052" cy="424271"/>
      </dsp:txXfrm>
    </dsp:sp>
    <dsp:sp modelId="{791E29EE-0400-4368-B166-3C7EF1FA9F32}">
      <dsp:nvSpPr>
        <dsp:cNvPr id="0" name=""/>
        <dsp:cNvSpPr/>
      </dsp:nvSpPr>
      <dsp:spPr>
        <a:xfrm>
          <a:off x="1944052" y="1799226"/>
          <a:ext cx="7776209" cy="42427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880" tIns="107765" rIns="150880" bIns="107765" numCol="1" spcCol="1270" anchor="ctr" anchorCtr="0">
          <a:noAutofit/>
        </a:bodyPr>
        <a:lstStyle/>
        <a:p>
          <a:pPr marL="0" lvl="0" indent="0" algn="l" defTabSz="488950">
            <a:lnSpc>
              <a:spcPct val="90000"/>
            </a:lnSpc>
            <a:spcBef>
              <a:spcPct val="0"/>
            </a:spcBef>
            <a:spcAft>
              <a:spcPct val="35000"/>
            </a:spcAft>
            <a:buNone/>
          </a:pPr>
          <a:r>
            <a:rPr lang="en-US" sz="1100" kern="1200" dirty="0"/>
            <a:t>Set aside time for yourself. 
</a:t>
          </a:r>
        </a:p>
      </dsp:txBody>
      <dsp:txXfrm>
        <a:off x="1944052" y="1799226"/>
        <a:ext cx="7776209" cy="424271"/>
      </dsp:txXfrm>
    </dsp:sp>
    <dsp:sp modelId="{C609992F-057C-46C1-BF30-79A53A774426}">
      <dsp:nvSpPr>
        <dsp:cNvPr id="0" name=""/>
        <dsp:cNvSpPr/>
      </dsp:nvSpPr>
      <dsp:spPr>
        <a:xfrm>
          <a:off x="0" y="1799226"/>
          <a:ext cx="1944052" cy="424271"/>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3" tIns="41909" rIns="102873" bIns="41909" numCol="1" spcCol="1270" anchor="ctr" anchorCtr="0">
          <a:noAutofit/>
        </a:bodyPr>
        <a:lstStyle/>
        <a:p>
          <a:pPr marL="0" lvl="0" indent="0" algn="ctr" defTabSz="622300">
            <a:lnSpc>
              <a:spcPct val="90000"/>
            </a:lnSpc>
            <a:spcBef>
              <a:spcPct val="0"/>
            </a:spcBef>
            <a:spcAft>
              <a:spcPct val="35000"/>
            </a:spcAft>
            <a:buNone/>
          </a:pPr>
          <a:r>
            <a:rPr lang="en-US" sz="1400" kern="1200" dirty="0"/>
            <a:t>Reserve
</a:t>
          </a:r>
        </a:p>
      </dsp:txBody>
      <dsp:txXfrm>
        <a:off x="0" y="1799226"/>
        <a:ext cx="1944052" cy="424271"/>
      </dsp:txXfrm>
    </dsp:sp>
    <dsp:sp modelId="{E2B4617E-EED1-4FDF-93A1-575FED835BAE}">
      <dsp:nvSpPr>
        <dsp:cNvPr id="0" name=""/>
        <dsp:cNvSpPr/>
      </dsp:nvSpPr>
      <dsp:spPr>
        <a:xfrm>
          <a:off x="1944052" y="2248954"/>
          <a:ext cx="7776209" cy="42427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880" tIns="107765" rIns="150880" bIns="107765" numCol="1" spcCol="1270" anchor="ctr" anchorCtr="0">
          <a:noAutofit/>
        </a:bodyPr>
        <a:lstStyle/>
        <a:p>
          <a:pPr marL="0" lvl="0" indent="0" algn="l" defTabSz="488950">
            <a:lnSpc>
              <a:spcPct val="90000"/>
            </a:lnSpc>
            <a:spcBef>
              <a:spcPct val="0"/>
            </a:spcBef>
            <a:spcAft>
              <a:spcPct val="35000"/>
            </a:spcAft>
            <a:buNone/>
          </a:pPr>
          <a:r>
            <a:rPr lang="en-US" sz="1100" kern="1200" dirty="0"/>
            <a:t>Eat well. 
</a:t>
          </a:r>
        </a:p>
      </dsp:txBody>
      <dsp:txXfrm>
        <a:off x="1944052" y="2248954"/>
        <a:ext cx="7776209" cy="424271"/>
      </dsp:txXfrm>
    </dsp:sp>
    <dsp:sp modelId="{D845E976-FC74-435D-81C5-9A936AEF1F84}">
      <dsp:nvSpPr>
        <dsp:cNvPr id="0" name=""/>
        <dsp:cNvSpPr/>
      </dsp:nvSpPr>
      <dsp:spPr>
        <a:xfrm>
          <a:off x="0" y="2248954"/>
          <a:ext cx="1944052" cy="424271"/>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3" tIns="41909" rIns="102873" bIns="41909" numCol="1" spcCol="1270" anchor="ctr" anchorCtr="0">
          <a:noAutofit/>
        </a:bodyPr>
        <a:lstStyle/>
        <a:p>
          <a:pPr marL="0" lvl="0" indent="0" algn="ctr" defTabSz="622300">
            <a:lnSpc>
              <a:spcPct val="90000"/>
            </a:lnSpc>
            <a:spcBef>
              <a:spcPct val="0"/>
            </a:spcBef>
            <a:spcAft>
              <a:spcPct val="35000"/>
            </a:spcAft>
            <a:buNone/>
          </a:pPr>
          <a:r>
            <a:rPr lang="en-US" sz="1400" kern="1200" dirty="0"/>
            <a:t>Eat
</a:t>
          </a:r>
        </a:p>
      </dsp:txBody>
      <dsp:txXfrm>
        <a:off x="0" y="2248954"/>
        <a:ext cx="1944052" cy="424271"/>
      </dsp:txXfrm>
    </dsp:sp>
    <dsp:sp modelId="{9326D24B-E8A4-45E6-A017-D8C5EB5CE02A}">
      <dsp:nvSpPr>
        <dsp:cNvPr id="0" name=""/>
        <dsp:cNvSpPr/>
      </dsp:nvSpPr>
      <dsp:spPr>
        <a:xfrm>
          <a:off x="1944052" y="2698682"/>
          <a:ext cx="7776209" cy="42427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880" tIns="107765" rIns="150880" bIns="107765" numCol="1" spcCol="1270" anchor="ctr" anchorCtr="0">
          <a:noAutofit/>
        </a:bodyPr>
        <a:lstStyle/>
        <a:p>
          <a:pPr marL="0" lvl="0" indent="0" algn="l" defTabSz="488950">
            <a:lnSpc>
              <a:spcPct val="90000"/>
            </a:lnSpc>
            <a:spcBef>
              <a:spcPct val="0"/>
            </a:spcBef>
            <a:spcAft>
              <a:spcPct val="35000"/>
            </a:spcAft>
            <a:buNone/>
          </a:pPr>
          <a:r>
            <a:rPr lang="en-US" sz="1100" kern="1200" dirty="0"/>
            <a:t>Get enough sleep.
</a:t>
          </a:r>
        </a:p>
      </dsp:txBody>
      <dsp:txXfrm>
        <a:off x="1944052" y="2698682"/>
        <a:ext cx="7776209" cy="424271"/>
      </dsp:txXfrm>
    </dsp:sp>
    <dsp:sp modelId="{2AA860C8-C6BE-41AD-A446-0472593940D4}">
      <dsp:nvSpPr>
        <dsp:cNvPr id="0" name=""/>
        <dsp:cNvSpPr/>
      </dsp:nvSpPr>
      <dsp:spPr>
        <a:xfrm>
          <a:off x="0" y="2698682"/>
          <a:ext cx="1944052" cy="424271"/>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3" tIns="41909" rIns="102873" bIns="41909" numCol="1" spcCol="1270" anchor="ctr" anchorCtr="0">
          <a:noAutofit/>
        </a:bodyPr>
        <a:lstStyle/>
        <a:p>
          <a:pPr marL="0" lvl="0" indent="0" algn="ctr" defTabSz="622300">
            <a:lnSpc>
              <a:spcPct val="90000"/>
            </a:lnSpc>
            <a:spcBef>
              <a:spcPct val="0"/>
            </a:spcBef>
            <a:spcAft>
              <a:spcPct val="35000"/>
            </a:spcAft>
            <a:buNone/>
          </a:pPr>
          <a:r>
            <a:rPr lang="en-US" sz="1400" kern="1200" dirty="0"/>
            <a:t>Get
</a:t>
          </a:r>
        </a:p>
      </dsp:txBody>
      <dsp:txXfrm>
        <a:off x="0" y="2698682"/>
        <a:ext cx="1944052" cy="424271"/>
      </dsp:txXfrm>
    </dsp:sp>
    <dsp:sp modelId="{E3C2362C-2AB9-4B66-9057-87D040A74D9C}">
      <dsp:nvSpPr>
        <dsp:cNvPr id="0" name=""/>
        <dsp:cNvSpPr/>
      </dsp:nvSpPr>
      <dsp:spPr>
        <a:xfrm>
          <a:off x="1944052" y="3148410"/>
          <a:ext cx="7776209" cy="42427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880" tIns="107765" rIns="150880" bIns="107765" numCol="1" spcCol="1270" anchor="ctr" anchorCtr="0">
          <a:noAutofit/>
        </a:bodyPr>
        <a:lstStyle/>
        <a:p>
          <a:pPr marL="0" lvl="0" indent="0" algn="l" defTabSz="488950">
            <a:lnSpc>
              <a:spcPct val="90000"/>
            </a:lnSpc>
            <a:spcBef>
              <a:spcPct val="0"/>
            </a:spcBef>
            <a:spcAft>
              <a:spcPct val="35000"/>
            </a:spcAft>
            <a:buNone/>
          </a:pPr>
          <a:r>
            <a:rPr lang="es-ES" sz="1100" kern="1200" dirty="0"/>
            <a:t>Avoid alcohol and drugs. 
</a:t>
          </a:r>
          <a:endParaRPr lang="en-US" sz="1100" kern="1200" dirty="0"/>
        </a:p>
      </dsp:txBody>
      <dsp:txXfrm>
        <a:off x="1944052" y="3148410"/>
        <a:ext cx="7776209" cy="424271"/>
      </dsp:txXfrm>
    </dsp:sp>
    <dsp:sp modelId="{0A4DB06B-BA6B-4E95-9858-20257823B787}">
      <dsp:nvSpPr>
        <dsp:cNvPr id="0" name=""/>
        <dsp:cNvSpPr/>
      </dsp:nvSpPr>
      <dsp:spPr>
        <a:xfrm>
          <a:off x="0" y="3148410"/>
          <a:ext cx="1944052" cy="424271"/>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3" tIns="41909" rIns="102873" bIns="41909" numCol="1" spcCol="1270" anchor="ctr" anchorCtr="0">
          <a:noAutofit/>
        </a:bodyPr>
        <a:lstStyle/>
        <a:p>
          <a:pPr marL="0" lvl="0" indent="0" algn="ctr" defTabSz="622300">
            <a:lnSpc>
              <a:spcPct val="90000"/>
            </a:lnSpc>
            <a:spcBef>
              <a:spcPct val="0"/>
            </a:spcBef>
            <a:spcAft>
              <a:spcPct val="35000"/>
            </a:spcAft>
            <a:buNone/>
          </a:pPr>
          <a:r>
            <a:rPr lang="en-US" sz="1400" kern="1200" dirty="0"/>
            <a:t>Avoid
</a:t>
          </a:r>
        </a:p>
      </dsp:txBody>
      <dsp:txXfrm>
        <a:off x="0" y="3148410"/>
        <a:ext cx="1944052" cy="424271"/>
      </dsp:txXfrm>
    </dsp:sp>
    <dsp:sp modelId="{D1A1A4BB-1193-4055-8269-4DB2B8A106A2}">
      <dsp:nvSpPr>
        <dsp:cNvPr id="0" name=""/>
        <dsp:cNvSpPr/>
      </dsp:nvSpPr>
      <dsp:spPr>
        <a:xfrm>
          <a:off x="1944052" y="3598138"/>
          <a:ext cx="7776209" cy="42427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880" tIns="107765" rIns="150880" bIns="107765" numCol="1" spcCol="1270" anchor="ctr" anchorCtr="0">
          <a:noAutofit/>
        </a:bodyPr>
        <a:lstStyle/>
        <a:p>
          <a:pPr marL="0" lvl="0" indent="0" algn="l" defTabSz="488950">
            <a:lnSpc>
              <a:spcPct val="90000"/>
            </a:lnSpc>
            <a:spcBef>
              <a:spcPct val="0"/>
            </a:spcBef>
            <a:spcAft>
              <a:spcPct val="35000"/>
            </a:spcAft>
            <a:buNone/>
          </a:pPr>
          <a:r>
            <a:rPr lang="en-US" sz="1100" kern="1200" dirty="0"/>
            <a:t>Talk to someone. 
</a:t>
          </a:r>
        </a:p>
      </dsp:txBody>
      <dsp:txXfrm>
        <a:off x="1944052" y="3598138"/>
        <a:ext cx="7776209" cy="424271"/>
      </dsp:txXfrm>
    </dsp:sp>
    <dsp:sp modelId="{B2C224D4-20D1-433A-B658-7236FE412888}">
      <dsp:nvSpPr>
        <dsp:cNvPr id="0" name=""/>
        <dsp:cNvSpPr/>
      </dsp:nvSpPr>
      <dsp:spPr>
        <a:xfrm>
          <a:off x="0" y="3598138"/>
          <a:ext cx="1944052" cy="424271"/>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3" tIns="41909" rIns="102873" bIns="41909" numCol="1" spcCol="1270" anchor="ctr" anchorCtr="0">
          <a:noAutofit/>
        </a:bodyPr>
        <a:lstStyle/>
        <a:p>
          <a:pPr marL="0" lvl="0" indent="0" algn="ctr" defTabSz="622300">
            <a:lnSpc>
              <a:spcPct val="90000"/>
            </a:lnSpc>
            <a:spcBef>
              <a:spcPct val="0"/>
            </a:spcBef>
            <a:spcAft>
              <a:spcPct val="35000"/>
            </a:spcAft>
            <a:buNone/>
          </a:pPr>
          <a:r>
            <a:rPr lang="en-US" sz="1400" kern="1200" dirty="0"/>
            <a:t>Talk </a:t>
          </a:r>
        </a:p>
      </dsp:txBody>
      <dsp:txXfrm>
        <a:off x="0" y="3598138"/>
        <a:ext cx="1944052" cy="4242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EADD4-E717-4C67-ACE0-6C0903049FD8}">
      <dsp:nvSpPr>
        <dsp:cNvPr id="0" name=""/>
        <dsp:cNvSpPr/>
      </dsp:nvSpPr>
      <dsp:spPr>
        <a:xfrm>
          <a:off x="0" y="12849"/>
          <a:ext cx="5641974" cy="15876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Take the time to do things that help you live well and improve both your physical health and mental health. 
</a:t>
          </a:r>
        </a:p>
      </dsp:txBody>
      <dsp:txXfrm>
        <a:off x="77505" y="90354"/>
        <a:ext cx="5486964" cy="1432680"/>
      </dsp:txXfrm>
    </dsp:sp>
    <dsp:sp modelId="{62D51C50-5936-4481-943B-5BD5EA14CD3B}">
      <dsp:nvSpPr>
        <dsp:cNvPr id="0" name=""/>
        <dsp:cNvSpPr/>
      </dsp:nvSpPr>
      <dsp:spPr>
        <a:xfrm>
          <a:off x="0" y="1666780"/>
          <a:ext cx="5641974" cy="158769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When it comes to your mental health, self-care can help you manage stress, reduce your risk of illness, and boost your energy. </a:t>
          </a:r>
          <a:r>
            <a:rPr lang="es-ES" sz="2300" b="0" i="0" kern="1200" dirty="0"/>
            <a:t>
</a:t>
          </a:r>
          <a:endParaRPr lang="en-US" sz="2300" kern="1200" dirty="0"/>
        </a:p>
      </dsp:txBody>
      <dsp:txXfrm>
        <a:off x="77505" y="1744285"/>
        <a:ext cx="5486964" cy="1432680"/>
      </dsp:txXfrm>
    </dsp:sp>
    <dsp:sp modelId="{16837928-1184-4DCB-AEEC-65668DBDC4A8}">
      <dsp:nvSpPr>
        <dsp:cNvPr id="0" name=""/>
        <dsp:cNvSpPr/>
      </dsp:nvSpPr>
      <dsp:spPr>
        <a:xfrm>
          <a:off x="0" y="3320710"/>
          <a:ext cx="5641974" cy="158769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Even small acts of self-care in your daily life can have a big impact.</a:t>
          </a:r>
          <a:r>
            <a:rPr lang="es-ES" sz="2300" b="0" i="0" kern="1200" dirty="0"/>
            <a:t>
</a:t>
          </a:r>
          <a:endParaRPr lang="en-US" sz="2300" kern="1200" dirty="0"/>
        </a:p>
      </dsp:txBody>
      <dsp:txXfrm>
        <a:off x="77505" y="3398215"/>
        <a:ext cx="5486964" cy="1432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717D4-0F32-42A5-A97F-B2222B81A2B7}">
      <dsp:nvSpPr>
        <dsp:cNvPr id="0" name=""/>
        <dsp:cNvSpPr/>
      </dsp:nvSpPr>
      <dsp:spPr>
        <a:xfrm>
          <a:off x="0" y="61406"/>
          <a:ext cx="5641974" cy="114992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Explore Online Stress Management Programs</a:t>
          </a:r>
          <a:endParaRPr lang="en-US" sz="2300" kern="1200" dirty="0"/>
        </a:p>
      </dsp:txBody>
      <dsp:txXfrm>
        <a:off x="56135" y="117541"/>
        <a:ext cx="5529704" cy="1037659"/>
      </dsp:txXfrm>
    </dsp:sp>
    <dsp:sp modelId="{45378FD9-2F60-4B6C-8F80-14ED0E2ECEA7}">
      <dsp:nvSpPr>
        <dsp:cNvPr id="0" name=""/>
        <dsp:cNvSpPr/>
      </dsp:nvSpPr>
      <dsp:spPr>
        <a:xfrm>
          <a:off x="0" y="1277575"/>
          <a:ext cx="5641974" cy="1149929"/>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u="sng" kern="1200" dirty="0">
              <a:hlinkClick xmlns:r="http://schemas.openxmlformats.org/officeDocument/2006/relationships" r:id="rId1"/>
            </a:rPr>
            <a:t>Depression Center Toolkit</a:t>
          </a:r>
          <a:r>
            <a:rPr lang="en-US" sz="2300" b="0" i="0" kern="1200" dirty="0"/>
            <a:t> (by University of Michigan Depression Center)</a:t>
          </a:r>
          <a:endParaRPr lang="en-US" sz="2300" kern="1200" dirty="0"/>
        </a:p>
      </dsp:txBody>
      <dsp:txXfrm>
        <a:off x="56135" y="1333710"/>
        <a:ext cx="5529704" cy="1037659"/>
      </dsp:txXfrm>
    </dsp:sp>
    <dsp:sp modelId="{1FED050E-4A12-4718-8E8B-373F339F38F4}">
      <dsp:nvSpPr>
        <dsp:cNvPr id="0" name=""/>
        <dsp:cNvSpPr/>
      </dsp:nvSpPr>
      <dsp:spPr>
        <a:xfrm>
          <a:off x="0" y="2493745"/>
          <a:ext cx="5641974" cy="1149929"/>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u="sng" kern="1200" dirty="0">
              <a:hlinkClick xmlns:r="http://schemas.openxmlformats.org/officeDocument/2006/relationships" r:id="rId2"/>
            </a:rPr>
            <a:t>Live Your Life Well</a:t>
          </a:r>
          <a:r>
            <a:rPr lang="en-US" sz="2300" b="0" i="0" kern="1200" dirty="0"/>
            <a:t> (by Mental Health America)</a:t>
          </a:r>
          <a:endParaRPr lang="en-US" sz="2300" kern="1200" dirty="0"/>
        </a:p>
      </dsp:txBody>
      <dsp:txXfrm>
        <a:off x="56135" y="2549880"/>
        <a:ext cx="5529704" cy="1037659"/>
      </dsp:txXfrm>
    </dsp:sp>
    <dsp:sp modelId="{2884984A-D58D-4EE2-A17C-8FC56B38A6D7}">
      <dsp:nvSpPr>
        <dsp:cNvPr id="0" name=""/>
        <dsp:cNvSpPr/>
      </dsp:nvSpPr>
      <dsp:spPr>
        <a:xfrm>
          <a:off x="0" y="3709914"/>
          <a:ext cx="5641974" cy="114992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u="sng" kern="1200" dirty="0">
              <a:hlinkClick xmlns:r="http://schemas.openxmlformats.org/officeDocument/2006/relationships" r:id="rId3"/>
            </a:rPr>
            <a:t>Greater Good Science Center</a:t>
          </a:r>
          <a:r>
            <a:rPr lang="en-US" sz="2300" b="0" i="0" kern="1200" dirty="0"/>
            <a:t>  (a research-based collection of articles, practices, and expert opinions on positive practices)</a:t>
          </a:r>
          <a:endParaRPr lang="en-US" sz="2300" kern="1200" dirty="0"/>
        </a:p>
      </dsp:txBody>
      <dsp:txXfrm>
        <a:off x="56135" y="3766049"/>
        <a:ext cx="5529704" cy="103765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BC4F2-6A87-450D-AD53-D2188421BC53}" type="datetimeFigureOut">
              <a:rPr lang="en-US" smtClean="0"/>
              <a:t>6/30/2022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B2649-7BD8-4005-A99E-30D13769A8BD}" type="slidenum">
              <a:rPr lang="en-US" smtClean="0"/>
              <a:t>‹#›</a:t>
            </a:fld>
            <a:endParaRPr lang="en-US" dirty="0"/>
          </a:p>
        </p:txBody>
      </p:sp>
    </p:spTree>
    <p:extLst>
      <p:ext uri="{BB962C8B-B14F-4D97-AF65-F5344CB8AC3E}">
        <p14:creationId xmlns:p14="http://schemas.microsoft.com/office/powerpoint/2010/main" val="24448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3401A8-3220-413E-B964-4A8659985FD3}" type="slidenum">
              <a:rPr lang="en-US" smtClean="0"/>
              <a:t>1</a:t>
            </a:fld>
            <a:endParaRPr lang="en-US" dirty="0"/>
          </a:p>
        </p:txBody>
      </p:sp>
    </p:spTree>
    <p:extLst>
      <p:ext uri="{BB962C8B-B14F-4D97-AF65-F5344CB8AC3E}">
        <p14:creationId xmlns:p14="http://schemas.microsoft.com/office/powerpoint/2010/main" val="37241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53535"/>
                </a:solidFill>
                <a:latin typeface="ProximaNova-Regular"/>
              </a:rPr>
              <a:t>Stress can contribute to worsening the symptoms of your mental illness. 
For example, in schizophrenia, it can encourage hallucinations and delusions, while in bipolar disorder, it can trigger episodes of mania and depression. </a:t>
            </a:r>
            <a:endParaRPr lang="en-US" dirty="0"/>
          </a:p>
        </p:txBody>
      </p:sp>
      <p:sp>
        <p:nvSpPr>
          <p:cNvPr id="4" name="Slide Number Placeholder 3"/>
          <p:cNvSpPr>
            <a:spLocks noGrp="1"/>
          </p:cNvSpPr>
          <p:nvPr>
            <p:ph type="sldNum" sz="quarter" idx="5"/>
          </p:nvPr>
        </p:nvSpPr>
        <p:spPr/>
        <p:txBody>
          <a:bodyPr/>
          <a:lstStyle/>
          <a:p>
            <a:fld id="{4C3B2649-7BD8-4005-A99E-30D13769A8BD}" type="slidenum">
              <a:rPr lang="en-US" smtClean="0"/>
              <a:t>11</a:t>
            </a:fld>
            <a:endParaRPr lang="en-US" dirty="0"/>
          </a:p>
        </p:txBody>
      </p:sp>
    </p:spTree>
    <p:extLst>
      <p:ext uri="{BB962C8B-B14F-4D97-AF65-F5344CB8AC3E}">
        <p14:creationId xmlns:p14="http://schemas.microsoft.com/office/powerpoint/2010/main" val="105454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t">
              <a:buFont typeface="Arial" panose="020B0604020202020204" pitchFamily="34" charset="0"/>
              <a:buChar char="•"/>
            </a:pPr>
            <a:r>
              <a:rPr lang="en-US" b="1" i="0" u="none" strike="noStrike" dirty="0">
                <a:solidFill>
                  <a:srgbClr val="353535"/>
                </a:solidFill>
                <a:effectLst/>
                <a:latin typeface="ProximaNova-Regular"/>
              </a:rPr>
              <a:t>accepts your needs. Recognize what your triggers are. What situations make you feel physically and mentally agitated? Once you know this, you can avoid them when it's reasonable and cope when you can't.
Manage your time. Prioritizing your activities can help you use your time well. Making a daily schedule helps ensure you don't feel overwhelmed by everyday tasks and deadlines.
Practice relaxation. Deep breathing, meditation, and progressive muscle relaxation are good ways to calm down. Taking a break to refocus can have benefits beyond the immediate moment.
Exercise every day. Schedule time to walk outside, bike, or join a dance class. Whatever you do, make sure it's fun. Daily exercise naturally produces hormones to relieve stress in your body and improves your overall physical health.
Set aside time for yourself. Schedule something that makes you feel good. It can be reading a book, going to the movies, getting a massage or taking your dog for a walk.
Eat well. Eating unprocessed foods, such as whole grains, fresh vegetables, and fruits is the foundation for a healthy body and mind. Eating well can also help stabilize your mood.
Get enough sleep. Symptoms of some mental health conditions, such as mania in bipolar disorder, can be triggered by too little sleep.
Avoid alcohol and drugs. They don't actually reduce stress: in fact, they often make it worse. If you are struggling with substance abuse, educate yourself and get help.
Talk to someone. Whether it's with friends, family, a counselor, or a support group, venting and talking can help. Consider attending an NAMI Connection Recovery Support Group.
</a:t>
            </a:r>
            <a:endParaRPr lang="en-US" dirty="0"/>
          </a:p>
        </p:txBody>
      </p:sp>
      <p:sp>
        <p:nvSpPr>
          <p:cNvPr id="4" name="Slide Number Placeholder 3"/>
          <p:cNvSpPr>
            <a:spLocks noGrp="1"/>
          </p:cNvSpPr>
          <p:nvPr>
            <p:ph type="sldNum" sz="quarter" idx="5"/>
          </p:nvPr>
        </p:nvSpPr>
        <p:spPr/>
        <p:txBody>
          <a:bodyPr/>
          <a:lstStyle/>
          <a:p>
            <a:fld id="{4C3B2649-7BD8-4005-A99E-30D13769A8BD}" type="slidenum">
              <a:rPr lang="en-US" smtClean="0"/>
              <a:t>18</a:t>
            </a:fld>
            <a:endParaRPr lang="en-US" dirty="0"/>
          </a:p>
        </p:txBody>
      </p:sp>
    </p:spTree>
    <p:extLst>
      <p:ext uri="{BB962C8B-B14F-4D97-AF65-F5344CB8AC3E}">
        <p14:creationId xmlns:p14="http://schemas.microsoft.com/office/powerpoint/2010/main" val="368352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lgn="r"/>
            <a:r>
              <a:rPr lang="en-US" dirty="0"/>
              <a:t>3/1/20XX</a:t>
            </a:r>
          </a:p>
        </p:txBody>
      </p:sp>
      <p:sp>
        <p:nvSpPr>
          <p:cNvPr id="5" name="Footer Placeholder 4"/>
          <p:cNvSpPr>
            <a:spLocks noGrp="1"/>
          </p:cNvSpPr>
          <p:nvPr>
            <p:ph type="ftr" sz="quarter" idx="11"/>
          </p:nvPr>
        </p:nvSpPr>
        <p:spPr/>
        <p:txBody>
          <a:bodyPr/>
          <a:lstStyle/>
          <a:p>
            <a:r>
              <a:rPr lang="en-US" sz="1000" dirty="0"/>
              <a:t>Sample footer text</a:t>
            </a:r>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25742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r>
              <a:rPr lang="en-US" dirty="0"/>
              <a:t>3/1/20XX</a:t>
            </a:r>
          </a:p>
        </p:txBody>
      </p:sp>
      <p:sp>
        <p:nvSpPr>
          <p:cNvPr id="5" name="Footer Placeholder 4"/>
          <p:cNvSpPr>
            <a:spLocks noGrp="1"/>
          </p:cNvSpPr>
          <p:nvPr>
            <p:ph type="ftr" sz="quarter" idx="11"/>
          </p:nvPr>
        </p:nvSpPr>
        <p:spPr/>
        <p:txBody>
          <a:bodyPr/>
          <a:lstStyle/>
          <a:p>
            <a:r>
              <a:rPr lang="en-US" sz="1000" dirty="0"/>
              <a:t>Sample footer text</a:t>
            </a:r>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57937454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r>
              <a:rPr lang="en-US" dirty="0"/>
              <a:t>3/1/20XX</a:t>
            </a:r>
          </a:p>
        </p:txBody>
      </p:sp>
      <p:sp>
        <p:nvSpPr>
          <p:cNvPr id="5" name="Footer Placeholder 4"/>
          <p:cNvSpPr>
            <a:spLocks noGrp="1"/>
          </p:cNvSpPr>
          <p:nvPr>
            <p:ph type="ftr" sz="quarter" idx="11"/>
          </p:nvPr>
        </p:nvSpPr>
        <p:spPr/>
        <p:txBody>
          <a:bodyPr/>
          <a:lstStyle/>
          <a:p>
            <a:r>
              <a:rPr lang="en-US" sz="1000" dirty="0"/>
              <a:t>Sample footer text</a:t>
            </a:r>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9372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A4182-6276-41ED-8EAF-0C6A4D8FF0A8}"/>
              </a:ext>
              <a:ext uri="{C183D7F6-B498-43B3-948B-1728B52AA6E4}">
                <adec:decorative xmlns:adec="http://schemas.microsoft.com/office/drawing/2017/decorative" val="1"/>
              </a:ext>
            </a:extLst>
          </p:cNvPr>
          <p:cNvSpPr/>
          <p:nvPr userDrawn="1"/>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EF4B644F-A23D-409C-9540-B41AC18DB546}"/>
              </a:ext>
              <a:ext uri="{C183D7F6-B498-43B3-948B-1728B52AA6E4}">
                <adec:decorative xmlns:adec="http://schemas.microsoft.com/office/drawing/2017/decorative" val="1"/>
              </a:ext>
            </a:extLst>
          </p:cNvPr>
          <p:cNvSpPr/>
          <p:nvPr userDrawn="1"/>
        </p:nvSpPr>
        <p:spPr>
          <a:xfrm>
            <a:off x="0" y="0"/>
            <a:ext cx="5334003" cy="6175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8">
            <a:extLst>
              <a:ext uri="{FF2B5EF4-FFF2-40B4-BE49-F238E27FC236}">
                <a16:creationId xmlns:a16="http://schemas.microsoft.com/office/drawing/2014/main" id="{580AE1ED-3577-4808-86BF-CCD12234928D}"/>
              </a:ext>
            </a:extLst>
          </p:cNvPr>
          <p:cNvSpPr>
            <a:spLocks noGrp="1"/>
          </p:cNvSpPr>
          <p:nvPr>
            <p:ph type="ctrTitle" hasCustomPrompt="1"/>
          </p:nvPr>
        </p:nvSpPr>
        <p:spPr>
          <a:xfrm>
            <a:off x="762000" y="839336"/>
            <a:ext cx="4123899" cy="3475513"/>
          </a:xfrm>
        </p:spPr>
        <p:txBody>
          <a:bodyPr anchor="ctr">
            <a:normAutofit/>
          </a:bodyPr>
          <a:lstStyle>
            <a:lvl1pPr>
              <a:defRPr sz="5200"/>
            </a:lvl1pPr>
          </a:lstStyle>
          <a:p>
            <a:pPr algn="l"/>
            <a:r>
              <a:rPr lang="en-US" sz="4800" dirty="0"/>
              <a:t>Click to add title</a:t>
            </a:r>
          </a:p>
        </p:txBody>
      </p:sp>
      <p:sp>
        <p:nvSpPr>
          <p:cNvPr id="9" name="Subtitle 19">
            <a:extLst>
              <a:ext uri="{FF2B5EF4-FFF2-40B4-BE49-F238E27FC236}">
                <a16:creationId xmlns:a16="http://schemas.microsoft.com/office/drawing/2014/main" id="{E8F46CAD-D4FF-4BBC-937E-CBBD034A180B}"/>
              </a:ext>
            </a:extLst>
          </p:cNvPr>
          <p:cNvSpPr>
            <a:spLocks noGrp="1"/>
          </p:cNvSpPr>
          <p:nvPr>
            <p:ph type="subTitle" idx="1" hasCustomPrompt="1"/>
          </p:nvPr>
        </p:nvSpPr>
        <p:spPr>
          <a:xfrm>
            <a:off x="762000" y="4570807"/>
            <a:ext cx="4123899" cy="1524000"/>
          </a:xfrm>
        </p:spPr>
        <p:txBody>
          <a:bodyPr/>
          <a:lstStyle>
            <a:lvl1pPr marL="0" indent="0">
              <a:buNone/>
              <a:defRPr/>
            </a:lvl1pPr>
          </a:lstStyle>
          <a:p>
            <a:pPr algn="l"/>
            <a:r>
              <a:rPr lang="en-US" dirty="0"/>
              <a:t>Click to add subtitle</a:t>
            </a:r>
          </a:p>
        </p:txBody>
      </p:sp>
      <p:sp>
        <p:nvSpPr>
          <p:cNvPr id="15" name="Picture Placeholder 14">
            <a:extLst>
              <a:ext uri="{FF2B5EF4-FFF2-40B4-BE49-F238E27FC236}">
                <a16:creationId xmlns:a16="http://schemas.microsoft.com/office/drawing/2014/main" id="{A2750E7C-D01B-4533-A0B8-2E7EF2B168DC}"/>
              </a:ext>
            </a:extLst>
          </p:cNvPr>
          <p:cNvSpPr>
            <a:spLocks noGrp="1"/>
          </p:cNvSpPr>
          <p:nvPr>
            <p:ph type="pic" sz="quarter" idx="13"/>
          </p:nvPr>
        </p:nvSpPr>
        <p:spPr>
          <a:xfrm>
            <a:off x="5330952" y="754711"/>
            <a:ext cx="6099048" cy="5340096"/>
          </a:xfrm>
          <a:solidFill>
            <a:schemeClr val="accent6"/>
          </a:solidFill>
        </p:spPr>
        <p:txBody>
          <a:bodyPr/>
          <a:lstStyle/>
          <a:p>
            <a:r>
              <a:rPr lang="en-US" dirty="0"/>
              <a:t>Click icon to add picture</a:t>
            </a:r>
          </a:p>
        </p:txBody>
      </p:sp>
    </p:spTree>
    <p:extLst>
      <p:ext uri="{BB962C8B-B14F-4D97-AF65-F5344CB8AC3E}">
        <p14:creationId xmlns:p14="http://schemas.microsoft.com/office/powerpoint/2010/main" val="3060862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AC5ABB9-3EAC-446C-B128-CFDB09B2476A}"/>
              </a:ext>
              <a:ext uri="{C183D7F6-B498-43B3-948B-1728B52AA6E4}">
                <adec:decorative xmlns:adec="http://schemas.microsoft.com/office/drawing/2017/decorative" val="1"/>
              </a:ext>
            </a:extLst>
          </p:cNvPr>
          <p:cNvSpPr/>
          <p:nvPr userDrawn="1"/>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0DED2D7-7BC9-473D-8241-8289B5821CF4}"/>
              </a:ext>
              <a:ext uri="{C183D7F6-B498-43B3-948B-1728B52AA6E4}">
                <adec:decorative xmlns:adec="http://schemas.microsoft.com/office/drawing/2017/decorative" val="1"/>
              </a:ext>
            </a:extLst>
          </p:cNvPr>
          <p:cNvSpPr/>
          <p:nvPr userDrawn="1"/>
        </p:nvSpPr>
        <p:spPr>
          <a:xfrm>
            <a:off x="0" y="0"/>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19C2616F-4436-4A60-BB08-54EC762C53BE}"/>
              </a:ext>
              <a:ext uri="{C183D7F6-B498-43B3-948B-1728B52AA6E4}">
                <adec:decorative xmlns:adec="http://schemas.microsoft.com/office/drawing/2017/decorative" val="1"/>
              </a:ext>
            </a:extLst>
          </p:cNvPr>
          <p:cNvSpPr/>
          <p:nvPr userDrawn="1"/>
        </p:nvSpPr>
        <p:spPr>
          <a:xfrm>
            <a:off x="0" y="762001"/>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2">
            <a:extLst>
              <a:ext uri="{FF2B5EF4-FFF2-40B4-BE49-F238E27FC236}">
                <a16:creationId xmlns:a16="http://schemas.microsoft.com/office/drawing/2014/main" id="{D6F9523F-1BD5-4832-8B13-FA0BE3E6F732}"/>
              </a:ext>
            </a:extLst>
          </p:cNvPr>
          <p:cNvSpPr>
            <a:spLocks noGrp="1"/>
          </p:cNvSpPr>
          <p:nvPr>
            <p:ph type="title"/>
          </p:nvPr>
        </p:nvSpPr>
        <p:spPr>
          <a:xfrm>
            <a:off x="5431940" y="1517652"/>
            <a:ext cx="5998059" cy="1344613"/>
          </a:xfrm>
        </p:spPr>
        <p:txBody>
          <a:bodyPr/>
          <a:lstStyle/>
          <a:p>
            <a:r>
              <a:rPr lang="en-US"/>
              <a:t>Click to edit Master title style</a:t>
            </a:r>
            <a:endParaRPr lang="en-US" dirty="0"/>
          </a:p>
        </p:txBody>
      </p:sp>
      <p:sp>
        <p:nvSpPr>
          <p:cNvPr id="17" name="Picture Placeholder 16">
            <a:extLst>
              <a:ext uri="{FF2B5EF4-FFF2-40B4-BE49-F238E27FC236}">
                <a16:creationId xmlns:a16="http://schemas.microsoft.com/office/drawing/2014/main" id="{FA83160D-9929-4C5C-B741-192DF7639B60}"/>
              </a:ext>
            </a:extLst>
          </p:cNvPr>
          <p:cNvSpPr>
            <a:spLocks noGrp="1"/>
          </p:cNvSpPr>
          <p:nvPr>
            <p:ph type="pic" sz="quarter" idx="13"/>
          </p:nvPr>
        </p:nvSpPr>
        <p:spPr>
          <a:xfrm>
            <a:off x="768293" y="1517652"/>
            <a:ext cx="1947672" cy="2295144"/>
          </a:xfrm>
          <a:solidFill>
            <a:schemeClr val="accent6"/>
          </a:solidFill>
        </p:spPr>
        <p:txBody>
          <a:bodyPr/>
          <a:lstStyle/>
          <a:p>
            <a:r>
              <a:rPr lang="en-US" dirty="0"/>
              <a:t>Click icon to add picture</a:t>
            </a:r>
          </a:p>
        </p:txBody>
      </p:sp>
      <p:sp>
        <p:nvSpPr>
          <p:cNvPr id="18" name="Picture Placeholder 16">
            <a:extLst>
              <a:ext uri="{FF2B5EF4-FFF2-40B4-BE49-F238E27FC236}">
                <a16:creationId xmlns:a16="http://schemas.microsoft.com/office/drawing/2014/main" id="{D97EB8C6-CD91-4F0C-A719-5079DB8D325C}"/>
              </a:ext>
            </a:extLst>
          </p:cNvPr>
          <p:cNvSpPr>
            <a:spLocks noGrp="1"/>
          </p:cNvSpPr>
          <p:nvPr>
            <p:ph type="pic" sz="quarter" idx="14"/>
          </p:nvPr>
        </p:nvSpPr>
        <p:spPr>
          <a:xfrm>
            <a:off x="2715768" y="1517904"/>
            <a:ext cx="1947672" cy="2295144"/>
          </a:xfrm>
          <a:solidFill>
            <a:schemeClr val="accent6"/>
          </a:solidFill>
        </p:spPr>
        <p:txBody>
          <a:bodyPr/>
          <a:lstStyle/>
          <a:p>
            <a:r>
              <a:rPr lang="en-US" dirty="0"/>
              <a:t>Click icon to add picture</a:t>
            </a:r>
          </a:p>
        </p:txBody>
      </p:sp>
      <p:sp>
        <p:nvSpPr>
          <p:cNvPr id="20" name="Picture Placeholder 19">
            <a:extLst>
              <a:ext uri="{FF2B5EF4-FFF2-40B4-BE49-F238E27FC236}">
                <a16:creationId xmlns:a16="http://schemas.microsoft.com/office/drawing/2014/main" id="{A7347AC5-7F3A-4E62-AE18-744B6A756E4C}"/>
              </a:ext>
            </a:extLst>
          </p:cNvPr>
          <p:cNvSpPr>
            <a:spLocks noGrp="1"/>
          </p:cNvSpPr>
          <p:nvPr>
            <p:ph type="pic" sz="quarter" idx="15"/>
          </p:nvPr>
        </p:nvSpPr>
        <p:spPr>
          <a:xfrm>
            <a:off x="768096" y="3800858"/>
            <a:ext cx="3895344" cy="2295144"/>
          </a:xfrm>
          <a:solidFill>
            <a:schemeClr val="accent6"/>
          </a:solidFill>
        </p:spPr>
        <p:txBody>
          <a:bodyPr/>
          <a:lstStyle/>
          <a:p>
            <a:r>
              <a:rPr lang="en-US" dirty="0"/>
              <a:t>Click icon to add picture</a:t>
            </a:r>
          </a:p>
        </p:txBody>
      </p:sp>
      <p:sp>
        <p:nvSpPr>
          <p:cNvPr id="12" name="Content Placeholder 13">
            <a:extLst>
              <a:ext uri="{FF2B5EF4-FFF2-40B4-BE49-F238E27FC236}">
                <a16:creationId xmlns:a16="http://schemas.microsoft.com/office/drawing/2014/main" id="{CC904223-D55A-40A9-AA1D-5687C89BE8E3}"/>
              </a:ext>
            </a:extLst>
          </p:cNvPr>
          <p:cNvSpPr>
            <a:spLocks noGrp="1"/>
          </p:cNvSpPr>
          <p:nvPr>
            <p:ph idx="1"/>
          </p:nvPr>
        </p:nvSpPr>
        <p:spPr>
          <a:xfrm>
            <a:off x="5431940" y="2970215"/>
            <a:ext cx="5998059" cy="3125787"/>
          </a:xfrm>
        </p:spPr>
        <p:txBody>
          <a:bodyP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dirty="0"/>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314918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EDA639-2F5C-4255-BE42-C41A5ABBC24D}"/>
              </a:ext>
              <a:ext uri="{C183D7F6-B498-43B3-948B-1728B52AA6E4}">
                <adec:decorative xmlns:adec="http://schemas.microsoft.com/office/drawing/2017/decorative" val="1"/>
              </a:ext>
            </a:extLst>
          </p:cNvPr>
          <p:cNvSpPr/>
          <p:nvPr userDrawn="1"/>
        </p:nvSpPr>
        <p:spPr>
          <a:xfrm>
            <a:off x="0" y="0"/>
            <a:ext cx="12192000" cy="6867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6" name="Rectangle 5">
            <a:extLst>
              <a:ext uri="{FF2B5EF4-FFF2-40B4-BE49-F238E27FC236}">
                <a16:creationId xmlns:a16="http://schemas.microsoft.com/office/drawing/2014/main" id="{E96D6DC8-1218-45DD-BCD3-DF21DFA5B10A}"/>
              </a:ext>
              <a:ext uri="{C183D7F6-B498-43B3-948B-1728B52AA6E4}">
                <adec:decorative xmlns:adec="http://schemas.microsoft.com/office/drawing/2017/decorative" val="1"/>
              </a:ext>
            </a:extLst>
          </p:cNvPr>
          <p:cNvSpPr/>
          <p:nvPr userDrawn="1"/>
        </p:nvSpPr>
        <p:spPr>
          <a:xfrm>
            <a:off x="762000" y="766762"/>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A58F504-65F1-4BFD-A987-54F78AD52D41}"/>
              </a:ext>
            </a:extLst>
          </p:cNvPr>
          <p:cNvSpPr>
            <a:spLocks noGrp="1"/>
          </p:cNvSpPr>
          <p:nvPr>
            <p:ph type="pic" sz="quarter" idx="13"/>
          </p:nvPr>
        </p:nvSpPr>
        <p:spPr>
          <a:xfrm>
            <a:off x="758952" y="749808"/>
            <a:ext cx="10744200" cy="5394960"/>
          </a:xfrm>
          <a:solidFill>
            <a:schemeClr val="accent6"/>
          </a:solidFill>
        </p:spPr>
        <p:txBody>
          <a:bodyPr/>
          <a:lstStyle/>
          <a:p>
            <a:r>
              <a:rPr lang="en-US" dirty="0"/>
              <a:t>Click icon to add picture</a:t>
            </a:r>
          </a:p>
        </p:txBody>
      </p:sp>
      <p:sp>
        <p:nvSpPr>
          <p:cNvPr id="13" name="Title 16">
            <a:extLst>
              <a:ext uri="{FF2B5EF4-FFF2-40B4-BE49-F238E27FC236}">
                <a16:creationId xmlns:a16="http://schemas.microsoft.com/office/drawing/2014/main" id="{0B9261BF-90C7-41A0-8711-97168C7479D9}"/>
              </a:ext>
            </a:extLst>
          </p:cNvPr>
          <p:cNvSpPr>
            <a:spLocks noGrp="1"/>
          </p:cNvSpPr>
          <p:nvPr>
            <p:ph type="ctrTitle"/>
          </p:nvPr>
        </p:nvSpPr>
        <p:spPr>
          <a:xfrm>
            <a:off x="6611112" y="1517904"/>
            <a:ext cx="4480560" cy="2796945"/>
          </a:xfrm>
        </p:spPr>
        <p:txBody>
          <a:bodyPr anchor="ctr">
            <a:normAutofit/>
          </a:bodyPr>
          <a:lstStyle>
            <a:lvl1pPr>
              <a:defRPr sz="4400"/>
            </a:lvl1pPr>
          </a:lstStyle>
          <a:p>
            <a:pPr algn="l"/>
            <a:r>
              <a:rPr lang="en-US"/>
              <a:t>Click to edit Master title style</a:t>
            </a:r>
            <a:endParaRPr lang="en-US" dirty="0"/>
          </a:p>
        </p:txBody>
      </p:sp>
      <p:sp>
        <p:nvSpPr>
          <p:cNvPr id="14" name="Subtitle 17">
            <a:extLst>
              <a:ext uri="{FF2B5EF4-FFF2-40B4-BE49-F238E27FC236}">
                <a16:creationId xmlns:a16="http://schemas.microsoft.com/office/drawing/2014/main" id="{305C0D07-994F-4143-B88E-32EED69E7F65}"/>
              </a:ext>
            </a:extLst>
          </p:cNvPr>
          <p:cNvSpPr>
            <a:spLocks noGrp="1"/>
          </p:cNvSpPr>
          <p:nvPr>
            <p:ph type="subTitle" idx="1"/>
          </p:nvPr>
        </p:nvSpPr>
        <p:spPr>
          <a:xfrm>
            <a:off x="6611112" y="4425696"/>
            <a:ext cx="4059936" cy="1189912"/>
          </a:xfrm>
        </p:spPr>
        <p:txBody>
          <a:bodyPr/>
          <a:lstStyle>
            <a:lvl1pPr marL="0" indent="0">
              <a:buNone/>
              <a:defRPr/>
            </a:lvl1pPr>
          </a:lstStyle>
          <a:p>
            <a:pPr algn="l"/>
            <a:r>
              <a:rPr lang="en-US"/>
              <a:t>Click to edit Master subtitle style</a:t>
            </a:r>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lvl1pPr>
              <a:defRPr>
                <a:solidFill>
                  <a:schemeClr val="bg1"/>
                </a:solidFill>
              </a:defRPr>
            </a:lvl1pPr>
          </a:lstStyle>
          <a:p>
            <a:r>
              <a:rPr lang="en-US" dirty="0"/>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lvl1pPr>
              <a:defRPr>
                <a:solidFill>
                  <a:schemeClr val="bg1"/>
                </a:solidFill>
              </a:defRPr>
            </a:lvl1pPr>
          </a:lstStyle>
          <a:p>
            <a:fld id="{CB1E4CB7-CB13-4810-BF18-BE31AFC64F93}" type="slidenum">
              <a:rPr lang="en-US" smtClean="0"/>
              <a:pPr/>
              <a:t>‹#›</a:t>
            </a:fld>
            <a:endParaRPr lang="en-US" dirty="0"/>
          </a:p>
        </p:txBody>
      </p:sp>
    </p:spTree>
    <p:extLst>
      <p:ext uri="{BB962C8B-B14F-4D97-AF65-F5344CB8AC3E}">
        <p14:creationId xmlns:p14="http://schemas.microsoft.com/office/powerpoint/2010/main" val="216138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5388F8-94ED-41CA-A4EE-E0FA1CAC03B2}"/>
              </a:ext>
              <a:ext uri="{C183D7F6-B498-43B3-948B-1728B52AA6E4}">
                <adec:decorative xmlns:adec="http://schemas.microsoft.com/office/drawing/2017/decorative" val="1"/>
              </a:ext>
            </a:extLst>
          </p:cNvPr>
          <p:cNvSpPr/>
          <p:nvPr userDrawn="1"/>
        </p:nvSpPr>
        <p:spPr>
          <a:xfrm>
            <a:off x="0" y="-1"/>
            <a:ext cx="12192000" cy="609905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5">
            <a:extLst>
              <a:ext uri="{FF2B5EF4-FFF2-40B4-BE49-F238E27FC236}">
                <a16:creationId xmlns:a16="http://schemas.microsoft.com/office/drawing/2014/main" id="{62753702-3230-4BA6-A3F8-5783540BC1F6}"/>
              </a:ext>
              <a:ext uri="{C183D7F6-B498-43B3-948B-1728B52AA6E4}">
                <adec:decorative xmlns:adec="http://schemas.microsoft.com/office/drawing/2017/decorative" val="1"/>
              </a:ext>
            </a:extLst>
          </p:cNvPr>
          <p:cNvSpPr/>
          <p:nvPr userDrawn="1"/>
        </p:nvSpPr>
        <p:spPr>
          <a:xfrm>
            <a:off x="762000" y="758951"/>
            <a:ext cx="10668000" cy="555041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2">
            <a:extLst>
              <a:ext uri="{FF2B5EF4-FFF2-40B4-BE49-F238E27FC236}">
                <a16:creationId xmlns:a16="http://schemas.microsoft.com/office/drawing/2014/main" id="{22B9C48D-0714-4941-A2BB-36340F697D5E}"/>
              </a:ext>
            </a:extLst>
          </p:cNvPr>
          <p:cNvSpPr>
            <a:spLocks noGrp="1"/>
          </p:cNvSpPr>
          <p:nvPr>
            <p:ph type="title"/>
          </p:nvPr>
        </p:nvSpPr>
        <p:spPr>
          <a:xfrm>
            <a:off x="5411874" y="1517903"/>
            <a:ext cx="5250030" cy="1345115"/>
          </a:xfrm>
        </p:spPr>
        <p:txBody>
          <a:body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3A478133-AD69-45A3-8FE5-EBD28FD2FACB}"/>
              </a:ext>
            </a:extLst>
          </p:cNvPr>
          <p:cNvSpPr>
            <a:spLocks noGrp="1"/>
          </p:cNvSpPr>
          <p:nvPr>
            <p:ph type="pic" sz="quarter" idx="13"/>
          </p:nvPr>
        </p:nvSpPr>
        <p:spPr>
          <a:xfrm>
            <a:off x="758952" y="758952"/>
            <a:ext cx="1947672" cy="2670048"/>
          </a:xfrm>
          <a:solidFill>
            <a:schemeClr val="accent6"/>
          </a:solidFill>
        </p:spPr>
        <p:txBody>
          <a:bodyPr/>
          <a:lstStyle/>
          <a:p>
            <a:r>
              <a:rPr lang="en-US" dirty="0"/>
              <a:t>Click icon to add picture</a:t>
            </a:r>
          </a:p>
        </p:txBody>
      </p:sp>
      <p:sp>
        <p:nvSpPr>
          <p:cNvPr id="16" name="Picture Placeholder 13">
            <a:extLst>
              <a:ext uri="{FF2B5EF4-FFF2-40B4-BE49-F238E27FC236}">
                <a16:creationId xmlns:a16="http://schemas.microsoft.com/office/drawing/2014/main" id="{F2E72FA7-6D23-4F38-9A7B-A0EB41E53416}"/>
              </a:ext>
            </a:extLst>
          </p:cNvPr>
          <p:cNvSpPr>
            <a:spLocks noGrp="1"/>
          </p:cNvSpPr>
          <p:nvPr>
            <p:ph type="pic" sz="quarter" idx="15"/>
          </p:nvPr>
        </p:nvSpPr>
        <p:spPr>
          <a:xfrm>
            <a:off x="758952" y="3424237"/>
            <a:ext cx="1947672" cy="2679192"/>
          </a:xfrm>
          <a:solidFill>
            <a:schemeClr val="accent6"/>
          </a:solidFill>
        </p:spPr>
        <p:txBody>
          <a:bodyPr/>
          <a:lstStyle/>
          <a:p>
            <a:r>
              <a:rPr lang="en-US" dirty="0"/>
              <a:t>Click icon to add picture</a:t>
            </a:r>
          </a:p>
        </p:txBody>
      </p:sp>
      <p:sp>
        <p:nvSpPr>
          <p:cNvPr id="15" name="Picture Placeholder 13">
            <a:extLst>
              <a:ext uri="{FF2B5EF4-FFF2-40B4-BE49-F238E27FC236}">
                <a16:creationId xmlns:a16="http://schemas.microsoft.com/office/drawing/2014/main" id="{27DAE17D-48FA-4EE7-9630-D65727343897}"/>
              </a:ext>
            </a:extLst>
          </p:cNvPr>
          <p:cNvSpPr>
            <a:spLocks noGrp="1"/>
          </p:cNvSpPr>
          <p:nvPr>
            <p:ph type="pic" sz="quarter" idx="14"/>
          </p:nvPr>
        </p:nvSpPr>
        <p:spPr>
          <a:xfrm>
            <a:off x="2706624" y="758952"/>
            <a:ext cx="1947672" cy="2670048"/>
          </a:xfrm>
          <a:solidFill>
            <a:schemeClr val="accent6"/>
          </a:solidFill>
        </p:spPr>
        <p:txBody>
          <a:bodyPr/>
          <a:lstStyle/>
          <a:p>
            <a:r>
              <a:rPr lang="en-US" dirty="0"/>
              <a:t>Click icon to add picture</a:t>
            </a:r>
          </a:p>
        </p:txBody>
      </p:sp>
      <p:sp>
        <p:nvSpPr>
          <p:cNvPr id="17" name="Picture Placeholder 13">
            <a:extLst>
              <a:ext uri="{FF2B5EF4-FFF2-40B4-BE49-F238E27FC236}">
                <a16:creationId xmlns:a16="http://schemas.microsoft.com/office/drawing/2014/main" id="{093DB7BE-4947-4B5D-B8E4-59505E49A06A}"/>
              </a:ext>
            </a:extLst>
          </p:cNvPr>
          <p:cNvSpPr>
            <a:spLocks noGrp="1"/>
          </p:cNvSpPr>
          <p:nvPr>
            <p:ph type="pic" sz="quarter" idx="16"/>
          </p:nvPr>
        </p:nvSpPr>
        <p:spPr>
          <a:xfrm>
            <a:off x="2706624" y="3424237"/>
            <a:ext cx="1947672" cy="2679192"/>
          </a:xfrm>
          <a:solidFill>
            <a:schemeClr val="accent6"/>
          </a:solidFill>
        </p:spPr>
        <p:txBody>
          <a:bodyPr/>
          <a:lstStyle/>
          <a:p>
            <a:r>
              <a:rPr lang="en-US" dirty="0"/>
              <a:t>Click icon to add picture</a:t>
            </a:r>
          </a:p>
        </p:txBody>
      </p:sp>
      <p:sp>
        <p:nvSpPr>
          <p:cNvPr id="12" name="Content Placeholder 13">
            <a:extLst>
              <a:ext uri="{FF2B5EF4-FFF2-40B4-BE49-F238E27FC236}">
                <a16:creationId xmlns:a16="http://schemas.microsoft.com/office/drawing/2014/main" id="{D0C77CEA-908E-4A02-B347-F376CEC25E57}"/>
              </a:ext>
            </a:extLst>
          </p:cNvPr>
          <p:cNvSpPr>
            <a:spLocks noGrp="1"/>
          </p:cNvSpPr>
          <p:nvPr>
            <p:ph idx="1"/>
          </p:nvPr>
        </p:nvSpPr>
        <p:spPr>
          <a:xfrm>
            <a:off x="5411874" y="2970222"/>
            <a:ext cx="5250030" cy="3128826"/>
          </a:xfrm>
        </p:spPr>
        <p:txBody>
          <a:bodyPr>
            <a:normAutofit/>
          </a:bodyPr>
          <a:lstStyle>
            <a:lvl1pPr marL="0" indent="0">
              <a:lnSpc>
                <a:spcPct val="100000"/>
              </a:lnSpc>
              <a:spcBef>
                <a:spcPts val="0"/>
              </a:spcBef>
              <a:buNone/>
              <a:defRPr sz="2200"/>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dirty="0"/>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42694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3A25B7-A924-4C03-8022-000A9EA88D1A}"/>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E3A68D8-CB71-4A41-B029-626BD6912875}"/>
              </a:ext>
              <a:ext uri="{C183D7F6-B498-43B3-948B-1728B52AA6E4}">
                <adec:decorative xmlns:adec="http://schemas.microsoft.com/office/drawing/2017/decorative" val="1"/>
              </a:ext>
            </a:extLst>
          </p:cNvPr>
          <p:cNvSpPr/>
          <p:nvPr userDrawn="1"/>
        </p:nvSpPr>
        <p:spPr>
          <a:xfrm>
            <a:off x="-1" y="-9524"/>
            <a:ext cx="12192000" cy="6105524"/>
          </a:xfrm>
          <a:prstGeom prst="rect">
            <a:avLst/>
          </a:prstGeom>
          <a:gradFill flip="none" rotWithShape="1">
            <a:gsLst>
              <a:gs pos="10000">
                <a:schemeClr val="accent5"/>
              </a:gs>
              <a:gs pos="90000">
                <a:schemeClr val="accent1"/>
              </a:gs>
              <a:gs pos="70000">
                <a:schemeClr val="accent2"/>
              </a:gs>
              <a:gs pos="30000">
                <a:schemeClr val="accent4"/>
              </a:gs>
              <a:gs pos="50000">
                <a:srgbClr val="FCEA37"/>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Freeform: Shape 13">
            <a:extLst>
              <a:ext uri="{FF2B5EF4-FFF2-40B4-BE49-F238E27FC236}">
                <a16:creationId xmlns:a16="http://schemas.microsoft.com/office/drawing/2014/main" id="{9ECFC55D-2CEE-47A4-9ACA-D6C78D236982}"/>
              </a:ext>
              <a:ext uri="{C183D7F6-B498-43B3-948B-1728B52AA6E4}">
                <adec:decorative xmlns:adec="http://schemas.microsoft.com/office/drawing/2017/decorative" val="1"/>
              </a:ext>
            </a:extLst>
          </p:cNvPr>
          <p:cNvSpPr/>
          <p:nvPr userDrawn="1"/>
        </p:nvSpPr>
        <p:spPr>
          <a:xfrm>
            <a:off x="-2" y="-9523"/>
            <a:ext cx="11430001" cy="6105523"/>
          </a:xfrm>
          <a:custGeom>
            <a:avLst/>
            <a:gdLst>
              <a:gd name="connsiteX0" fmla="*/ 0 w 11430001"/>
              <a:gd name="connsiteY0" fmla="*/ 0 h 6105523"/>
              <a:gd name="connsiteX1" fmla="*/ 7874003 w 11430001"/>
              <a:gd name="connsiteY1" fmla="*/ 0 h 6105523"/>
              <a:gd name="connsiteX2" fmla="*/ 7874003 w 11430001"/>
              <a:gd name="connsiteY2" fmla="*/ 771522 h 6105523"/>
              <a:gd name="connsiteX3" fmla="*/ 11430001 w 11430001"/>
              <a:gd name="connsiteY3" fmla="*/ 771522 h 6105523"/>
              <a:gd name="connsiteX4" fmla="*/ 11430001 w 11430001"/>
              <a:gd name="connsiteY4" fmla="*/ 6105523 h 6105523"/>
              <a:gd name="connsiteX5" fmla="*/ 7874003 w 11430001"/>
              <a:gd name="connsiteY5" fmla="*/ 6105523 h 6105523"/>
              <a:gd name="connsiteX6" fmla="*/ 5334002 w 11430001"/>
              <a:gd name="connsiteY6" fmla="*/ 6105523 h 6105523"/>
              <a:gd name="connsiteX7" fmla="*/ 0 w 11430001"/>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1" h="6105523">
                <a:moveTo>
                  <a:pt x="0" y="0"/>
                </a:moveTo>
                <a:lnTo>
                  <a:pt x="7874003" y="0"/>
                </a:lnTo>
                <a:lnTo>
                  <a:pt x="7874003" y="771522"/>
                </a:lnTo>
                <a:lnTo>
                  <a:pt x="11430001" y="771522"/>
                </a:lnTo>
                <a:lnTo>
                  <a:pt x="11430001" y="6105523"/>
                </a:lnTo>
                <a:lnTo>
                  <a:pt x="7874003" y="6105523"/>
                </a:lnTo>
                <a:lnTo>
                  <a:pt x="5334002" y="6105523"/>
                </a:lnTo>
                <a:lnTo>
                  <a:pt x="0" y="6105523"/>
                </a:lnTo>
                <a:close/>
              </a:path>
            </a:pathLst>
          </a:custGeom>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itle 5">
            <a:extLst>
              <a:ext uri="{FF2B5EF4-FFF2-40B4-BE49-F238E27FC236}">
                <a16:creationId xmlns:a16="http://schemas.microsoft.com/office/drawing/2014/main" id="{00406F9C-B330-46B3-A03C-15F85CD76061}"/>
              </a:ext>
            </a:extLst>
          </p:cNvPr>
          <p:cNvSpPr>
            <a:spLocks noGrp="1"/>
          </p:cNvSpPr>
          <p:nvPr>
            <p:ph type="title"/>
          </p:nvPr>
        </p:nvSpPr>
        <p:spPr>
          <a:xfrm>
            <a:off x="762000" y="3822282"/>
            <a:ext cx="5012266" cy="2273710"/>
          </a:xfrm>
        </p:spPr>
        <p:txBody>
          <a:bodyPr anchor="t"/>
          <a:lstStyle>
            <a:lvl1pPr>
              <a:defRPr sz="4200"/>
            </a:lvl1pPr>
          </a:lstStyle>
          <a:p>
            <a:r>
              <a:rPr lang="en-US"/>
              <a:t>Click to edit Master title style</a:t>
            </a:r>
            <a:endParaRPr lang="en-US" dirty="0"/>
          </a:p>
        </p:txBody>
      </p:sp>
      <p:sp>
        <p:nvSpPr>
          <p:cNvPr id="21" name="Picture Placeholder 20">
            <a:extLst>
              <a:ext uri="{FF2B5EF4-FFF2-40B4-BE49-F238E27FC236}">
                <a16:creationId xmlns:a16="http://schemas.microsoft.com/office/drawing/2014/main" id="{34FC9061-555D-4FE2-ABE9-07A195BC022E}"/>
              </a:ext>
            </a:extLst>
          </p:cNvPr>
          <p:cNvSpPr>
            <a:spLocks noGrp="1"/>
          </p:cNvSpPr>
          <p:nvPr>
            <p:ph type="pic" sz="quarter" idx="13"/>
          </p:nvPr>
        </p:nvSpPr>
        <p:spPr>
          <a:xfrm>
            <a:off x="758952" y="761988"/>
            <a:ext cx="3566160" cy="2660904"/>
          </a:xfrm>
          <a:solidFill>
            <a:schemeClr val="accent6"/>
          </a:solidFill>
        </p:spPr>
        <p:txBody>
          <a:bodyPr/>
          <a:lstStyle/>
          <a:p>
            <a:r>
              <a:rPr lang="en-US" dirty="0"/>
              <a:t>Click icon to add picture</a:t>
            </a:r>
          </a:p>
        </p:txBody>
      </p:sp>
      <p:sp>
        <p:nvSpPr>
          <p:cNvPr id="22" name="Picture Placeholder 20">
            <a:extLst>
              <a:ext uri="{FF2B5EF4-FFF2-40B4-BE49-F238E27FC236}">
                <a16:creationId xmlns:a16="http://schemas.microsoft.com/office/drawing/2014/main" id="{7C8788B5-2964-4199-A168-84BDEBE3E9A7}"/>
              </a:ext>
            </a:extLst>
          </p:cNvPr>
          <p:cNvSpPr>
            <a:spLocks noGrp="1"/>
          </p:cNvSpPr>
          <p:nvPr>
            <p:ph type="pic" sz="quarter" idx="14"/>
          </p:nvPr>
        </p:nvSpPr>
        <p:spPr>
          <a:xfrm>
            <a:off x="4294632" y="761980"/>
            <a:ext cx="3566160" cy="2660904"/>
          </a:xfrm>
          <a:solidFill>
            <a:schemeClr val="accent6"/>
          </a:solidFill>
        </p:spPr>
        <p:txBody>
          <a:bodyPr/>
          <a:lstStyle/>
          <a:p>
            <a:r>
              <a:rPr lang="en-US" dirty="0"/>
              <a:t>Click icon to add picture</a:t>
            </a:r>
          </a:p>
        </p:txBody>
      </p:sp>
      <p:sp>
        <p:nvSpPr>
          <p:cNvPr id="23" name="Picture Placeholder 20">
            <a:extLst>
              <a:ext uri="{FF2B5EF4-FFF2-40B4-BE49-F238E27FC236}">
                <a16:creationId xmlns:a16="http://schemas.microsoft.com/office/drawing/2014/main" id="{D4B5D4A5-C34C-4703-AFB6-DA982B6FF83B}"/>
              </a:ext>
            </a:extLst>
          </p:cNvPr>
          <p:cNvSpPr>
            <a:spLocks noGrp="1"/>
          </p:cNvSpPr>
          <p:nvPr>
            <p:ph type="pic" sz="quarter" idx="15"/>
          </p:nvPr>
        </p:nvSpPr>
        <p:spPr>
          <a:xfrm>
            <a:off x="7859598" y="761980"/>
            <a:ext cx="3566160" cy="2660904"/>
          </a:xfrm>
          <a:solidFill>
            <a:schemeClr val="accent6"/>
          </a:solidFill>
        </p:spPr>
        <p:txBody>
          <a:bodyPr/>
          <a:lstStyle/>
          <a:p>
            <a:r>
              <a:rPr lang="en-US" dirty="0"/>
              <a:t>Click icon to add picture</a:t>
            </a:r>
          </a:p>
        </p:txBody>
      </p:sp>
      <p:sp>
        <p:nvSpPr>
          <p:cNvPr id="19" name="Content Placeholder 1">
            <a:extLst>
              <a:ext uri="{FF2B5EF4-FFF2-40B4-BE49-F238E27FC236}">
                <a16:creationId xmlns:a16="http://schemas.microsoft.com/office/drawing/2014/main" id="{8CA9663F-19C9-4799-8B97-333815BF6A4F}"/>
              </a:ext>
            </a:extLst>
          </p:cNvPr>
          <p:cNvSpPr>
            <a:spLocks noGrp="1"/>
          </p:cNvSpPr>
          <p:nvPr>
            <p:ph idx="1"/>
          </p:nvPr>
        </p:nvSpPr>
        <p:spPr>
          <a:xfrm>
            <a:off x="6417734" y="3822282"/>
            <a:ext cx="4607484" cy="2273710"/>
          </a:xfrm>
        </p:spPr>
        <p:txBody>
          <a:bodyPr anchor="t">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dirty="0"/>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24184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r>
              <a:rPr lang="en-US" dirty="0"/>
              <a:t>3/1/20XX</a:t>
            </a:r>
          </a:p>
        </p:txBody>
      </p:sp>
      <p:sp>
        <p:nvSpPr>
          <p:cNvPr id="5" name="Footer Placeholder 4"/>
          <p:cNvSpPr>
            <a:spLocks noGrp="1"/>
          </p:cNvSpPr>
          <p:nvPr>
            <p:ph type="ftr" sz="quarter" idx="11"/>
          </p:nvPr>
        </p:nvSpPr>
        <p:spPr/>
        <p:txBody>
          <a:bodyPr/>
          <a:lstStyle/>
          <a:p>
            <a:r>
              <a:rPr lang="en-US" sz="1000" dirty="0"/>
              <a:t>Sample footer text</a:t>
            </a:r>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78041648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r>
              <a:rPr lang="en-US" dirty="0"/>
              <a:t>3/1/20XX</a:t>
            </a:r>
          </a:p>
        </p:txBody>
      </p:sp>
      <p:sp>
        <p:nvSpPr>
          <p:cNvPr id="5" name="Footer Placeholder 4"/>
          <p:cNvSpPr>
            <a:spLocks noGrp="1"/>
          </p:cNvSpPr>
          <p:nvPr>
            <p:ph type="ftr" sz="quarter" idx="11"/>
          </p:nvPr>
        </p:nvSpPr>
        <p:spPr/>
        <p:txBody>
          <a:bodyPr/>
          <a:lstStyle/>
          <a:p>
            <a:r>
              <a:rPr lang="en-US" sz="1000" dirty="0"/>
              <a:t>Sample footer text</a:t>
            </a:r>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72742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r>
              <a:rPr lang="en-US" dirty="0"/>
              <a:t>3/1/20XX</a:t>
            </a:r>
          </a:p>
        </p:txBody>
      </p:sp>
      <p:sp>
        <p:nvSpPr>
          <p:cNvPr id="6" name="Footer Placeholder 5"/>
          <p:cNvSpPr>
            <a:spLocks noGrp="1"/>
          </p:cNvSpPr>
          <p:nvPr>
            <p:ph type="ftr" sz="quarter" idx="11"/>
          </p:nvPr>
        </p:nvSpPr>
        <p:spPr/>
        <p:txBody>
          <a:bodyPr/>
          <a:lstStyle/>
          <a:p>
            <a:r>
              <a:rPr lang="en-US" sz="1000" dirty="0"/>
              <a:t>Sample footer text</a:t>
            </a:r>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95985953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r>
              <a:rPr lang="en-US" dirty="0"/>
              <a:t>3/1/20XX</a:t>
            </a:r>
          </a:p>
        </p:txBody>
      </p:sp>
      <p:sp>
        <p:nvSpPr>
          <p:cNvPr id="8" name="Footer Placeholder 7"/>
          <p:cNvSpPr>
            <a:spLocks noGrp="1"/>
          </p:cNvSpPr>
          <p:nvPr>
            <p:ph type="ftr" sz="quarter" idx="11"/>
          </p:nvPr>
        </p:nvSpPr>
        <p:spPr/>
        <p:txBody>
          <a:bodyPr/>
          <a:lstStyle/>
          <a:p>
            <a:r>
              <a:rPr lang="en-US" sz="1000" dirty="0"/>
              <a:t>Sample footer text</a:t>
            </a:r>
          </a:p>
        </p:txBody>
      </p:sp>
      <p:sp>
        <p:nvSpPr>
          <p:cNvPr id="9" name="Slide Number Placeholder 8"/>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68971313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r>
              <a:rPr lang="en-US" dirty="0"/>
              <a:t>3/1/20XX</a:t>
            </a:r>
          </a:p>
        </p:txBody>
      </p:sp>
      <p:sp>
        <p:nvSpPr>
          <p:cNvPr id="4" name="Footer Placeholder 3"/>
          <p:cNvSpPr>
            <a:spLocks noGrp="1"/>
          </p:cNvSpPr>
          <p:nvPr>
            <p:ph type="ftr" sz="quarter" idx="11"/>
          </p:nvPr>
        </p:nvSpPr>
        <p:spPr/>
        <p:txBody>
          <a:bodyPr/>
          <a:lstStyle/>
          <a:p>
            <a:r>
              <a:rPr lang="en-US" sz="1000" dirty="0"/>
              <a:t>Sample footer text</a:t>
            </a:r>
          </a:p>
        </p:txBody>
      </p:sp>
      <p:sp>
        <p:nvSpPr>
          <p:cNvPr id="5" name="Slide Number Placeholder 4"/>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62175786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en-US" dirty="0"/>
              <a:t>3/1/20XX</a:t>
            </a:r>
          </a:p>
        </p:txBody>
      </p:sp>
      <p:sp>
        <p:nvSpPr>
          <p:cNvPr id="3" name="Footer Placeholder 2"/>
          <p:cNvSpPr>
            <a:spLocks noGrp="1"/>
          </p:cNvSpPr>
          <p:nvPr>
            <p:ph type="ftr" sz="quarter" idx="11"/>
          </p:nvPr>
        </p:nvSpPr>
        <p:spPr/>
        <p:txBody>
          <a:bodyPr/>
          <a:lstStyle/>
          <a:p>
            <a:r>
              <a:rPr lang="en-US" sz="1000" dirty="0"/>
              <a:t>Sample footer text</a:t>
            </a:r>
          </a:p>
        </p:txBody>
      </p:sp>
      <p:sp>
        <p:nvSpPr>
          <p:cNvPr id="4" name="Slide Number Placeholder 3"/>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264771096"/>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r>
              <a:rPr lang="en-US" dirty="0"/>
              <a:t>3/1/20XX</a:t>
            </a:r>
          </a:p>
        </p:txBody>
      </p:sp>
      <p:sp>
        <p:nvSpPr>
          <p:cNvPr id="6" name="Footer Placeholder 5"/>
          <p:cNvSpPr>
            <a:spLocks noGrp="1"/>
          </p:cNvSpPr>
          <p:nvPr>
            <p:ph type="ftr" sz="quarter" idx="11"/>
          </p:nvPr>
        </p:nvSpPr>
        <p:spPr/>
        <p:txBody>
          <a:bodyPr/>
          <a:lstStyle/>
          <a:p>
            <a:r>
              <a:rPr lang="en-US" sz="1000" dirty="0"/>
              <a:t>Sample footer text</a:t>
            </a:r>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213446222"/>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r>
              <a:rPr lang="en-US" dirty="0"/>
              <a:t>3/1/20XX</a:t>
            </a:r>
          </a:p>
        </p:txBody>
      </p:sp>
      <p:sp>
        <p:nvSpPr>
          <p:cNvPr id="6" name="Footer Placeholder 5"/>
          <p:cNvSpPr>
            <a:spLocks noGrp="1"/>
          </p:cNvSpPr>
          <p:nvPr>
            <p:ph type="ftr" sz="quarter" idx="11"/>
          </p:nvPr>
        </p:nvSpPr>
        <p:spPr/>
        <p:txBody>
          <a:bodyPr/>
          <a:lstStyle/>
          <a:p>
            <a:r>
              <a:rPr lang="en-US" sz="1000" dirty="0"/>
              <a:t>Sample footer text</a:t>
            </a:r>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897698"/>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lgn="r"/>
            <a:r>
              <a:rPr lang="en-US" dirty="0"/>
              <a:t>3/1/20XX</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sz="1000" dirty="0"/>
              <a:t>Sample footer text</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B1E4CB7-CB13-4810-BF18-BE31AFC64F93}" type="slidenum">
              <a:rPr lang="en-US" smtClean="0"/>
              <a:pPr/>
              <a:t>‹#›</a:t>
            </a:fld>
            <a:endParaRPr lang="en-US" sz="1000"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569405"/>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 id="2147484133" r:id="rId14"/>
    <p:sldLayoutId id="2147484134" r:id="rId15"/>
    <p:sldLayoutId id="2147484136" r:id="rId16"/>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5.xml"/><Relationship Id="rId1" Type="http://schemas.openxmlformats.org/officeDocument/2006/relationships/video" Target="https://www.youtube.com/embed/4ixkeBWPhdI?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5.xml"/><Relationship Id="rId1" Type="http://schemas.openxmlformats.org/officeDocument/2006/relationships/video" Target="https://www.youtube.com/embed/Dq9odPtHbcg?start=102&amp;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5.xml"/><Relationship Id="rId1" Type="http://schemas.openxmlformats.org/officeDocument/2006/relationships/video" Target="https://www.youtube.com/embed/RIyge4jzeFg?start=8&amp;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4.xml"/><Relationship Id="rId1" Type="http://schemas.openxmlformats.org/officeDocument/2006/relationships/video" Target="https://www.youtube.com/embed/zOi56YybbvY?feature=oembed"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8" Type="http://schemas.openxmlformats.org/officeDocument/2006/relationships/hyperlink" Target="file:///\\ncnmedd.nm.gov\Shares\Redirected%20Folders\constancer\Desktop\Looking%20Out%20for%20Your%20Mental%20Health%20_%20Optum.pdf" TargetMode="External"/><Relationship Id="rId3" Type="http://schemas.openxmlformats.org/officeDocument/2006/relationships/hyperlink" Target="https://positivepsychology.com/stress-management-techniques-tips-burn-out" TargetMode="External"/><Relationship Id="rId7" Type="http://schemas.openxmlformats.org/officeDocument/2006/relationships/hyperlink" Target="https://www.heart.org/en/healthy-living/healthy-lifestyle/stress-management/lower-stress-how-does-stress-affect-the-body" TargetMode="External"/><Relationship Id="rId2" Type="http://schemas.openxmlformats.org/officeDocument/2006/relationships/hyperlink" Target="https://www.nami.org/Your-Journey/Individuals-with-Mental-Illness/Taking-Care-of-Your-Body/Managing-Stress" TargetMode="External"/><Relationship Id="rId1" Type="http://schemas.openxmlformats.org/officeDocument/2006/relationships/slideLayout" Target="../slideLayouts/slideLayout2.xml"/><Relationship Id="rId6" Type="http://schemas.openxmlformats.org/officeDocument/2006/relationships/hyperlink" Target="https://www.heart.org/en/healthy-living/healthy-lifestyle/stress-management/what-is-stress-management" TargetMode="External"/><Relationship Id="rId5" Type="http://schemas.openxmlformats.org/officeDocument/2006/relationships/hyperlink" Target="https://www.nimh.nih.gov/health/topics/caring-for-your-mental-health" TargetMode="External"/><Relationship Id="rId4" Type="http://schemas.openxmlformats.org/officeDocument/2006/relationships/hyperlink" Target="https://emmresourcecenter.org/resources/tips-self-care-during-covid-19"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4">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8">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30">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32">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126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8">
            <a:extLst>
              <a:ext uri="{FF2B5EF4-FFF2-40B4-BE49-F238E27FC236}">
                <a16:creationId xmlns:a16="http://schemas.microsoft.com/office/drawing/2014/main" id="{C60B4E40-ED59-4DFA-97D2-04570E2808BD}"/>
              </a:ext>
            </a:extLst>
          </p:cNvPr>
          <p:cNvSpPr>
            <a:spLocks noGrp="1"/>
          </p:cNvSpPr>
          <p:nvPr>
            <p:ph type="ctrTitle"/>
          </p:nvPr>
        </p:nvSpPr>
        <p:spPr>
          <a:xfrm>
            <a:off x="634275" y="640080"/>
            <a:ext cx="7290525" cy="3034857"/>
          </a:xfrm>
        </p:spPr>
        <p:txBody>
          <a:bodyPr vert="horz" lIns="91440" tIns="45720" rIns="91440" bIns="45720" rtlCol="0" anchor="b">
            <a:normAutofit/>
          </a:bodyPr>
          <a:lstStyle/>
          <a:p>
            <a:pPr algn="r"/>
            <a:r>
              <a:rPr lang="en-US" sz="5000" kern="1200" cap="all" spc="200" baseline="0" dirty="0">
                <a:solidFill>
                  <a:srgbClr val="FFFFFF"/>
                </a:solidFill>
                <a:latin typeface="+mj-lt"/>
                <a:ea typeface="+mj-ea"/>
                <a:cs typeface="+mj-cs"/>
              </a:rPr>
              <a:t>NM-AAA Training #5</a:t>
            </a:r>
            <a:br>
              <a:rPr lang="en-US" sz="5000" kern="1200" cap="all" spc="200" baseline="0" dirty="0">
                <a:solidFill>
                  <a:srgbClr val="FFFFFF"/>
                </a:solidFill>
                <a:latin typeface="+mj-lt"/>
                <a:ea typeface="+mj-ea"/>
                <a:cs typeface="+mj-cs"/>
              </a:rPr>
            </a:br>
            <a:r>
              <a:rPr lang="es-ES" sz="5000" spc="200" dirty="0">
                <a:solidFill>
                  <a:srgbClr val="FFFFFF"/>
                </a:solidFill>
              </a:rPr>
              <a:t>Wellness Check: </a:t>
            </a:r>
            <a:r>
              <a:rPr lang="en-US" sz="5000" spc="200" dirty="0">
                <a:solidFill>
                  <a:srgbClr val="FFFFFF"/>
                </a:solidFill>
              </a:rPr>
              <a:t>Stress, Mental Health, Self-Care, and Sleep Hygiene</a:t>
            </a:r>
            <a:endParaRPr lang="en-US" sz="5000" kern="1200" cap="all" spc="200" baseline="0" dirty="0">
              <a:solidFill>
                <a:srgbClr val="FFFFFF"/>
              </a:solidFill>
              <a:latin typeface="+mj-lt"/>
              <a:ea typeface="+mj-ea"/>
              <a:cs typeface="+mj-cs"/>
            </a:endParaRPr>
          </a:p>
        </p:txBody>
      </p:sp>
      <p:sp>
        <p:nvSpPr>
          <p:cNvPr id="20" name="Subtitle 19">
            <a:extLst>
              <a:ext uri="{FF2B5EF4-FFF2-40B4-BE49-F238E27FC236}">
                <a16:creationId xmlns:a16="http://schemas.microsoft.com/office/drawing/2014/main" id="{35E6FB68-BA70-4F6F-9874-1F349422D895}"/>
              </a:ext>
            </a:extLst>
          </p:cNvPr>
          <p:cNvSpPr>
            <a:spLocks noGrp="1"/>
          </p:cNvSpPr>
          <p:nvPr>
            <p:ph type="subTitle" idx="1"/>
          </p:nvPr>
        </p:nvSpPr>
        <p:spPr>
          <a:xfrm>
            <a:off x="638920" y="3849539"/>
            <a:ext cx="6703157" cy="2359417"/>
          </a:xfrm>
        </p:spPr>
        <p:txBody>
          <a:bodyPr vert="horz" lIns="91440" tIns="45720" rIns="91440" bIns="45720" rtlCol="0" anchor="t">
            <a:normAutofit/>
          </a:bodyPr>
          <a:lstStyle/>
          <a:p>
            <a:pPr algn="r">
              <a:lnSpc>
                <a:spcPct val="100000"/>
              </a:lnSpc>
              <a:spcBef>
                <a:spcPts val="0"/>
              </a:spcBef>
            </a:pPr>
            <a:r>
              <a:rPr lang="en-US" sz="2000" dirty="0">
                <a:solidFill>
                  <a:srgbClr val="FFFFFF"/>
                </a:solidFill>
              </a:rPr>
              <a:t>Constance Rudnicki, MS, RDN, LD</a:t>
            </a:r>
          </a:p>
          <a:p>
            <a:pPr algn="r">
              <a:lnSpc>
                <a:spcPct val="100000"/>
              </a:lnSpc>
              <a:spcBef>
                <a:spcPts val="0"/>
              </a:spcBef>
            </a:pPr>
            <a:r>
              <a:rPr lang="en-US" sz="2000" dirty="0">
                <a:solidFill>
                  <a:srgbClr val="FFFFFF"/>
                </a:solidFill>
              </a:rPr>
              <a:t>Registered Dietitian/Nutritionist
</a:t>
            </a:r>
            <a:r>
              <a:rPr lang="es-ES" sz="2000" dirty="0">
                <a:solidFill>
                  <a:srgbClr val="FFFFFF"/>
                </a:solidFill>
              </a:rPr>
              <a:t>Non-Metro Agency </a:t>
            </a:r>
            <a:r>
              <a:rPr lang="es-ES" sz="2000" dirty="0" err="1">
                <a:solidFill>
                  <a:srgbClr val="FFFFFF"/>
                </a:solidFill>
              </a:rPr>
              <a:t>Area</a:t>
            </a:r>
            <a:r>
              <a:rPr lang="es-ES" sz="2000" dirty="0">
                <a:solidFill>
                  <a:srgbClr val="FFFFFF"/>
                </a:solidFill>
              </a:rPr>
              <a:t> </a:t>
            </a:r>
            <a:r>
              <a:rPr lang="es-ES" sz="2000" dirty="0" err="1">
                <a:solidFill>
                  <a:srgbClr val="FFFFFF"/>
                </a:solidFill>
              </a:rPr>
              <a:t>on</a:t>
            </a:r>
            <a:r>
              <a:rPr lang="es-ES" sz="2000" dirty="0">
                <a:solidFill>
                  <a:srgbClr val="FFFFFF"/>
                </a:solidFill>
              </a:rPr>
              <a:t> </a:t>
            </a:r>
            <a:r>
              <a:rPr lang="es-ES" sz="2000" dirty="0" err="1">
                <a:solidFill>
                  <a:srgbClr val="FFFFFF"/>
                </a:solidFill>
              </a:rPr>
              <a:t>Aging</a:t>
            </a:r>
            <a:endParaRPr lang="en-US" sz="2000" dirty="0">
              <a:solidFill>
                <a:srgbClr val="FFFFFF"/>
              </a:solidFill>
            </a:endParaRPr>
          </a:p>
        </p:txBody>
      </p:sp>
      <p:cxnSp>
        <p:nvCxnSpPr>
          <p:cNvPr id="30" name="Straight Connector 34">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5582" y="3765314"/>
            <a:ext cx="585216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4A54551-AE26-D31B-E77B-961B3F5FC9B7}"/>
              </a:ext>
            </a:extLst>
          </p:cNvPr>
          <p:cNvPicPr>
            <a:picLocks noChangeAspect="1"/>
          </p:cNvPicPr>
          <p:nvPr/>
        </p:nvPicPr>
        <p:blipFill>
          <a:blip r:embed="rId3"/>
          <a:stretch>
            <a:fillRect/>
          </a:stretch>
        </p:blipFill>
        <p:spPr>
          <a:xfrm>
            <a:off x="634275" y="4370071"/>
            <a:ext cx="2487751" cy="1788069"/>
          </a:xfrm>
          <a:prstGeom prst="rect">
            <a:avLst/>
          </a:prstGeom>
        </p:spPr>
      </p:pic>
    </p:spTree>
    <p:extLst>
      <p:ext uri="{BB962C8B-B14F-4D97-AF65-F5344CB8AC3E}">
        <p14:creationId xmlns:p14="http://schemas.microsoft.com/office/powerpoint/2010/main" val="90140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F0D641-5445-4CDB-BF23-DE481B54BE70}"/>
              </a:ext>
            </a:extLst>
          </p:cNvPr>
          <p:cNvSpPr>
            <a:spLocks noGrp="1"/>
          </p:cNvSpPr>
          <p:nvPr>
            <p:ph type="title"/>
          </p:nvPr>
        </p:nvSpPr>
        <p:spPr>
          <a:xfrm>
            <a:off x="964788" y="804333"/>
            <a:ext cx="3391900" cy="5249334"/>
          </a:xfrm>
        </p:spPr>
        <p:txBody>
          <a:bodyPr vert="horz" lIns="91440" tIns="45720" rIns="91440" bIns="45720" rtlCol="0" anchor="ctr">
            <a:normAutofit/>
          </a:bodyPr>
          <a:lstStyle/>
          <a:p>
            <a:pPr algn="r"/>
            <a:r>
              <a:rPr lang="en-US" dirty="0">
                <a:solidFill>
                  <a:srgbClr val="FFFFFF"/>
                </a:solidFill>
              </a:rPr>
              <a:t>How does stress affect the body?</a:t>
            </a:r>
            <a:r>
              <a:rPr lang="es-ES" dirty="0">
                <a:solidFill>
                  <a:srgbClr val="FFFFFF"/>
                </a:solidFill>
              </a:rPr>
              <a:t>?
</a:t>
            </a:r>
            <a:endParaRPr lang="en-US" dirty="0">
              <a:solidFill>
                <a:srgbClr val="FFFFFF"/>
              </a:solidFill>
            </a:endParaRPr>
          </a:p>
        </p:txBody>
      </p:sp>
      <p:sp>
        <p:nvSpPr>
          <p:cNvPr id="3" name="Content Placeholder 2">
            <a:extLst>
              <a:ext uri="{FF2B5EF4-FFF2-40B4-BE49-F238E27FC236}">
                <a16:creationId xmlns:a16="http://schemas.microsoft.com/office/drawing/2014/main" id="{E0C06BF1-24A8-4CC3-B36E-FCFA069BEC3F}"/>
              </a:ext>
            </a:extLst>
          </p:cNvPr>
          <p:cNvSpPr>
            <a:spLocks noGrp="1"/>
          </p:cNvSpPr>
          <p:nvPr>
            <p:ph idx="1"/>
          </p:nvPr>
        </p:nvSpPr>
        <p:spPr>
          <a:xfrm>
            <a:off x="4951048" y="804333"/>
            <a:ext cx="6306003" cy="5249334"/>
          </a:xfrm>
        </p:spPr>
        <p:txBody>
          <a:bodyPr vert="horz" lIns="45720" tIns="45720" rIns="45720" bIns="45720" rtlCol="0" anchor="ctr">
            <a:normAutofit/>
          </a:bodyPr>
          <a:lstStyle/>
          <a:p>
            <a:pPr>
              <a:lnSpc>
                <a:spcPct val="90000"/>
              </a:lnSpc>
            </a:pPr>
            <a:r>
              <a:rPr lang="en-US" sz="2800" dirty="0"/>
              <a:t>Stress can have lasting effects on your health and well-being.  
"These health effects affect some groups disproportionately: women, for example, are more than twice as likely to be diagnosed with depression compared to men."</a:t>
            </a:r>
            <a:r>
              <a:rPr lang="es-ES" dirty="0"/>
              <a:t>
</a:t>
            </a:r>
            <a:endParaRPr lang="en-US" dirty="0"/>
          </a:p>
        </p:txBody>
      </p:sp>
      <p:sp>
        <p:nvSpPr>
          <p:cNvPr id="18" name="Slide Number Placeholder 17">
            <a:extLst>
              <a:ext uri="{FF2B5EF4-FFF2-40B4-BE49-F238E27FC236}">
                <a16:creationId xmlns:a16="http://schemas.microsoft.com/office/drawing/2014/main" id="{C96B839E-3F89-48A0-913B-EF8CF32905A0}"/>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B1E4CB7-CB13-4810-BF18-BE31AFC64F93}" type="slidenum">
              <a:rPr lang="en-US" kern="1200" dirty="0">
                <a:solidFill>
                  <a:schemeClr val="tx1">
                    <a:lumMod val="95000"/>
                    <a:lumOff val="5000"/>
                  </a:schemeClr>
                </a:solidFill>
                <a:latin typeface="+mj-lt"/>
                <a:ea typeface="+mn-ea"/>
                <a:cs typeface="+mn-cs"/>
              </a:rPr>
              <a:pPr>
                <a:spcAft>
                  <a:spcPts val="600"/>
                </a:spcAft>
              </a:pPr>
              <a:t>10</a:t>
            </a:fld>
            <a:endParaRPr lang="en-US" kern="1200" dirty="0">
              <a:solidFill>
                <a:schemeClr val="tx1">
                  <a:lumMod val="95000"/>
                  <a:lumOff val="5000"/>
                </a:schemeClr>
              </a:solidFill>
              <a:latin typeface="+mj-lt"/>
              <a:ea typeface="+mn-ea"/>
              <a:cs typeface="+mn-cs"/>
            </a:endParaRPr>
          </a:p>
        </p:txBody>
      </p:sp>
    </p:spTree>
    <p:extLst>
      <p:ext uri="{BB962C8B-B14F-4D97-AF65-F5344CB8AC3E}">
        <p14:creationId xmlns:p14="http://schemas.microsoft.com/office/powerpoint/2010/main" val="131027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D4EE76-D431-035B-4E5C-6A98096FAAC7}"/>
              </a:ext>
            </a:extLst>
          </p:cNvPr>
          <p:cNvSpPr>
            <a:spLocks noGrp="1"/>
          </p:cNvSpPr>
          <p:nvPr>
            <p:ph type="title"/>
          </p:nvPr>
        </p:nvSpPr>
        <p:spPr>
          <a:xfrm>
            <a:off x="964788" y="804333"/>
            <a:ext cx="3391900" cy="5249334"/>
          </a:xfrm>
        </p:spPr>
        <p:txBody>
          <a:bodyPr>
            <a:normAutofit/>
          </a:bodyPr>
          <a:lstStyle/>
          <a:p>
            <a:pPr algn="r"/>
            <a:r>
              <a:rPr lang="en-US" dirty="0">
                <a:solidFill>
                  <a:srgbClr val="FFFFFF"/>
                </a:solidFill>
              </a:rPr>
              <a:t>How stress affects you continued </a:t>
            </a:r>
            <a:r>
              <a:rPr lang="es-ES" dirty="0">
                <a:solidFill>
                  <a:srgbClr val="FFFFFF"/>
                </a:solidFill>
              </a:rPr>
              <a:t>
</a:t>
            </a:r>
            <a:endParaRPr lang="en-US" dirty="0">
              <a:solidFill>
                <a:srgbClr val="FFFFFF"/>
              </a:solidFill>
            </a:endParaRPr>
          </a:p>
        </p:txBody>
      </p:sp>
      <p:sp>
        <p:nvSpPr>
          <p:cNvPr id="28" name="Content Placeholder 12">
            <a:extLst>
              <a:ext uri="{FF2B5EF4-FFF2-40B4-BE49-F238E27FC236}">
                <a16:creationId xmlns:a16="http://schemas.microsoft.com/office/drawing/2014/main" id="{C8A37D25-F7E3-5D08-A5D0-D38FFDBF181E}"/>
              </a:ext>
            </a:extLst>
          </p:cNvPr>
          <p:cNvSpPr>
            <a:spLocks noGrp="1"/>
          </p:cNvSpPr>
          <p:nvPr>
            <p:ph idx="1"/>
          </p:nvPr>
        </p:nvSpPr>
        <p:spPr>
          <a:xfrm>
            <a:off x="4951048" y="804333"/>
            <a:ext cx="6306003" cy="5249334"/>
          </a:xfrm>
        </p:spPr>
        <p:txBody>
          <a:bodyPr anchor="ctr">
            <a:normAutofit/>
          </a:bodyPr>
          <a:lstStyle/>
          <a:p>
            <a:pPr fontAlgn="t"/>
            <a:r>
              <a:rPr lang="en-US" dirty="0">
                <a:latin typeface="ProximaNova-Regular"/>
              </a:rPr>
              <a:t>When you experience long-term stress, your brain is exposed to higher levels of a hormone called cortisol. </a:t>
            </a:r>
          </a:p>
          <a:p>
            <a:pPr fontAlgn="t"/>
            <a:r>
              <a:rPr lang="en-US" dirty="0">
                <a:latin typeface="ProximaNova-Regular"/>
              </a:rPr>
              <a:t>
This exposure weakens your immune system, which makes it easier for you to get sick.
Knowing what situations cause it is the first step in coping with this very common experience.</a:t>
            </a:r>
            <a:r>
              <a:rPr lang="es-ES" dirty="0">
                <a:latin typeface="ProximaNova-Regular"/>
              </a:rPr>
              <a:t>
</a:t>
            </a:r>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D29FE21F-EAA6-A030-D53F-A28EF2BC8BEB}"/>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smtClean="0"/>
              <a:pPr>
                <a:spcAft>
                  <a:spcPts val="600"/>
                </a:spcAft>
              </a:pPr>
              <a:t>11</a:t>
            </a:fld>
            <a:endParaRPr lang="en-US" dirty="0"/>
          </a:p>
        </p:txBody>
      </p:sp>
    </p:spTree>
    <p:extLst>
      <p:ext uri="{BB962C8B-B14F-4D97-AF65-F5344CB8AC3E}">
        <p14:creationId xmlns:p14="http://schemas.microsoft.com/office/powerpoint/2010/main" val="404768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D4EE76-D431-035B-4E5C-6A98096FAAC7}"/>
              </a:ext>
            </a:extLst>
          </p:cNvPr>
          <p:cNvSpPr>
            <a:spLocks noGrp="1"/>
          </p:cNvSpPr>
          <p:nvPr>
            <p:ph type="title"/>
          </p:nvPr>
        </p:nvSpPr>
        <p:spPr>
          <a:xfrm>
            <a:off x="964788" y="804333"/>
            <a:ext cx="3391900" cy="5249334"/>
          </a:xfrm>
        </p:spPr>
        <p:txBody>
          <a:bodyPr>
            <a:normAutofit/>
          </a:bodyPr>
          <a:lstStyle/>
          <a:p>
            <a:pPr algn="r"/>
            <a:r>
              <a:rPr lang="es-ES" dirty="0">
                <a:solidFill>
                  <a:srgbClr val="FFFFFF"/>
                </a:solidFill>
              </a:rPr>
              <a:t>How stress affects you</a:t>
            </a:r>
            <a:r>
              <a:rPr lang="en-US" dirty="0">
                <a:solidFill>
                  <a:srgbClr val="FFFFFF"/>
                </a:solidFill>
              </a:rPr>
              <a:t>:</a:t>
            </a:r>
            <a:br>
              <a:rPr lang="en-US" dirty="0">
                <a:solidFill>
                  <a:srgbClr val="FFFFFF"/>
                </a:solidFill>
              </a:rPr>
            </a:br>
            <a:r>
              <a:rPr lang="en-US" sz="1600" b="0" i="0" dirty="0">
                <a:solidFill>
                  <a:srgbClr val="222328"/>
                </a:solidFill>
                <a:effectLst/>
                <a:latin typeface="Montserrat" panose="00000500000000000000" pitchFamily="2" charset="0"/>
              </a:rPr>
              <a:t>,</a:t>
            </a:r>
            <a:br>
              <a:rPr lang="en-US" sz="1600" b="0" i="0" dirty="0">
                <a:solidFill>
                  <a:srgbClr val="222328"/>
                </a:solidFill>
                <a:effectLst/>
                <a:latin typeface="Montserrat" panose="00000500000000000000" pitchFamily="2" charset="0"/>
              </a:rPr>
            </a:br>
            <a:br>
              <a:rPr lang="en-US" sz="1600" b="0" i="0" dirty="0">
                <a:solidFill>
                  <a:srgbClr val="222328"/>
                </a:solidFill>
                <a:effectLst/>
                <a:latin typeface="Montserrat" panose="00000500000000000000" pitchFamily="2" charset="0"/>
              </a:rPr>
            </a:br>
            <a:br>
              <a:rPr lang="en-US" dirty="0">
                <a:solidFill>
                  <a:srgbClr val="FFFFFF"/>
                </a:solidFill>
              </a:rPr>
            </a:br>
            <a:endParaRPr lang="en-US" dirty="0">
              <a:solidFill>
                <a:srgbClr val="FFFFFF"/>
              </a:solidFill>
            </a:endParaRPr>
          </a:p>
        </p:txBody>
      </p:sp>
      <p:sp>
        <p:nvSpPr>
          <p:cNvPr id="13" name="Content Placeholder 12">
            <a:extLst>
              <a:ext uri="{FF2B5EF4-FFF2-40B4-BE49-F238E27FC236}">
                <a16:creationId xmlns:a16="http://schemas.microsoft.com/office/drawing/2014/main" id="{C8A37D25-F7E3-5D08-A5D0-D38FFDBF181E}"/>
              </a:ext>
            </a:extLst>
          </p:cNvPr>
          <p:cNvSpPr>
            <a:spLocks noGrp="1"/>
          </p:cNvSpPr>
          <p:nvPr>
            <p:ph idx="1"/>
          </p:nvPr>
        </p:nvSpPr>
        <p:spPr>
          <a:xfrm>
            <a:off x="4951048" y="804333"/>
            <a:ext cx="6306003" cy="5249334"/>
          </a:xfrm>
        </p:spPr>
        <p:txBody>
          <a:bodyPr anchor="ctr">
            <a:normAutofit fontScale="47500" lnSpcReduction="20000"/>
          </a:bodyPr>
          <a:lstStyle/>
          <a:p>
            <a:pPr>
              <a:buFont typeface="Wingdings" panose="05000000000000000000" pitchFamily="2" charset="2"/>
              <a:buChar char="§"/>
            </a:pPr>
            <a:r>
              <a:rPr lang="en-US" sz="4600" dirty="0"/>
              <a:t>Stress affects:
Your whole body
	Mentally
	Physically
Signs include: 
	Headaches
	Difficulty sleeping
	Jaw pain
	Changes in appetite
	Frequent mood swings
	Difficulty concentrating
	Feeling overwhelmed</a:t>
            </a:r>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D29FE21F-EAA6-A030-D53F-A28EF2BC8BEB}"/>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smtClean="0"/>
              <a:pPr>
                <a:spcAft>
                  <a:spcPts val="600"/>
                </a:spcAft>
              </a:pPr>
              <a:t>12</a:t>
            </a:fld>
            <a:endParaRPr lang="en-US" dirty="0"/>
          </a:p>
        </p:txBody>
      </p:sp>
    </p:spTree>
    <p:extLst>
      <p:ext uri="{BB962C8B-B14F-4D97-AF65-F5344CB8AC3E}">
        <p14:creationId xmlns:p14="http://schemas.microsoft.com/office/powerpoint/2010/main" val="1338858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69F4384-AFA7-D249-D490-9AD0D38AF6DA}"/>
              </a:ext>
            </a:extLst>
          </p:cNvPr>
          <p:cNvSpPr>
            <a:spLocks noGrp="1"/>
          </p:cNvSpPr>
          <p:nvPr>
            <p:ph type="title"/>
          </p:nvPr>
        </p:nvSpPr>
        <p:spPr>
          <a:xfrm>
            <a:off x="1024129" y="585216"/>
            <a:ext cx="3779085" cy="1499616"/>
          </a:xfrm>
        </p:spPr>
        <p:txBody>
          <a:bodyPr>
            <a:normAutofit/>
          </a:bodyPr>
          <a:lstStyle/>
          <a:p>
            <a:br>
              <a:rPr lang="en-US" sz="2000" b="0" i="0" dirty="0">
                <a:solidFill>
                  <a:srgbClr val="FFFFFF"/>
                </a:solidFill>
                <a:effectLst/>
                <a:latin typeface="Montserrat" panose="00000500000000000000" pitchFamily="2" charset="0"/>
              </a:rPr>
            </a:br>
            <a:r>
              <a:rPr lang="en-US" sz="2000" dirty="0">
                <a:solidFill>
                  <a:srgbClr val="FFFFFF"/>
                </a:solidFill>
                <a:latin typeface="Montserrat" panose="00000500000000000000" pitchFamily="2" charset="0"/>
              </a:rPr>
              <a:t>How stress affects you continued </a:t>
            </a:r>
            <a:br>
              <a:rPr lang="en-US" sz="2000" b="0" i="0" dirty="0">
                <a:solidFill>
                  <a:srgbClr val="FFFFFF"/>
                </a:solidFill>
                <a:effectLst/>
                <a:latin typeface="Montserrat" panose="00000500000000000000" pitchFamily="2" charset="0"/>
              </a:rPr>
            </a:br>
            <a:br>
              <a:rPr lang="en-US" sz="2000" b="0" i="0" dirty="0">
                <a:solidFill>
                  <a:srgbClr val="FFFFFF"/>
                </a:solidFill>
                <a:effectLst/>
                <a:latin typeface="Montserrat" panose="00000500000000000000" pitchFamily="2" charset="0"/>
              </a:rPr>
            </a:br>
            <a:endParaRPr lang="en-US" sz="2000" dirty="0">
              <a:solidFill>
                <a:srgbClr val="FFFFFF"/>
              </a:solidFill>
            </a:endParaRPr>
          </a:p>
        </p:txBody>
      </p:sp>
      <p:cxnSp>
        <p:nvCxnSpPr>
          <p:cNvPr id="40" name="Straight Connector 39">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Subtitle 3">
            <a:extLst>
              <a:ext uri="{FF2B5EF4-FFF2-40B4-BE49-F238E27FC236}">
                <a16:creationId xmlns:a16="http://schemas.microsoft.com/office/drawing/2014/main" id="{3F05CBE0-BC3D-620B-09BA-E683A31230B9}"/>
              </a:ext>
            </a:extLst>
          </p:cNvPr>
          <p:cNvSpPr>
            <a:spLocks noGrp="1"/>
          </p:cNvSpPr>
          <p:nvPr>
            <p:ph idx="1"/>
          </p:nvPr>
        </p:nvSpPr>
        <p:spPr>
          <a:xfrm>
            <a:off x="1024129" y="2286000"/>
            <a:ext cx="3791711" cy="3931920"/>
          </a:xfrm>
        </p:spPr>
        <p:txBody>
          <a:bodyPr>
            <a:normAutofit/>
          </a:bodyPr>
          <a:lstStyle/>
          <a:p>
            <a:pPr>
              <a:buFont typeface="Arial" panose="020B0604020202020204" pitchFamily="34" charset="0"/>
              <a:buChar char="•"/>
            </a:pPr>
            <a:r>
              <a:rPr lang="en-US">
                <a:solidFill>
                  <a:srgbClr val="FFFFFF"/>
                </a:solidFill>
                <a:latin typeface="Montserrat" panose="00000500000000000000" pitchFamily="2" charset="0"/>
              </a:rPr>
              <a:t>digestive problems
anxiety
depression
trouble sleeping
weight gain
memory  problems
high blood pressure
heart disease and </a:t>
            </a:r>
            <a:r>
              <a:rPr lang="es-ES">
                <a:solidFill>
                  <a:srgbClr val="FFFFFF"/>
                </a:solidFill>
                <a:latin typeface="Montserrat" panose="00000500000000000000" pitchFamily="2" charset="0"/>
              </a:rPr>
              <a:t>stroke</a:t>
            </a:r>
            <a:endParaRPr lang="en-US">
              <a:solidFill>
                <a:srgbClr val="FFFFFF"/>
              </a:solidFill>
            </a:endParaRPr>
          </a:p>
        </p:txBody>
      </p:sp>
      <p:pic>
        <p:nvPicPr>
          <p:cNvPr id="19" name="Picture Placeholder 18" descr="Text, logo&#10;&#10;Description automatically generated">
            <a:extLst>
              <a:ext uri="{FF2B5EF4-FFF2-40B4-BE49-F238E27FC236}">
                <a16:creationId xmlns:a16="http://schemas.microsoft.com/office/drawing/2014/main" id="{35759DDB-5601-80FB-ADF2-0891F0C3DCB2}"/>
              </a:ext>
            </a:extLst>
          </p:cNvPr>
          <p:cNvPicPr>
            <a:picLocks noGrp="1" noChangeAspect="1"/>
          </p:cNvPicPr>
          <p:nvPr>
            <p:ph type="pic" sz="quarter" idx="4294967295"/>
          </p:nvPr>
        </p:nvPicPr>
        <p:blipFill rotWithShape="1">
          <a:blip r:embed="rId2"/>
          <a:srcRect l="1107" r="1077" b="-2"/>
          <a:stretch/>
        </p:blipFill>
        <p:spPr>
          <a:xfrm>
            <a:off x="6096000" y="640080"/>
            <a:ext cx="5455921" cy="5577840"/>
          </a:xfrm>
          <a:prstGeom prst="rect">
            <a:avLst/>
          </a:prstGeom>
        </p:spPr>
      </p:pic>
      <p:sp>
        <p:nvSpPr>
          <p:cNvPr id="7" name="Slide Number Placeholder 6">
            <a:extLst>
              <a:ext uri="{FF2B5EF4-FFF2-40B4-BE49-F238E27FC236}">
                <a16:creationId xmlns:a16="http://schemas.microsoft.com/office/drawing/2014/main" id="{E7E0B05E-79CA-2BC9-7B11-4E224CC33EC2}"/>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smtClean="0"/>
              <a:pPr>
                <a:spcAft>
                  <a:spcPts val="600"/>
                </a:spcAft>
              </a:pPr>
              <a:t>13</a:t>
            </a:fld>
            <a:endParaRPr lang="en-US" dirty="0"/>
          </a:p>
        </p:txBody>
      </p:sp>
    </p:spTree>
    <p:extLst>
      <p:ext uri="{BB962C8B-B14F-4D97-AF65-F5344CB8AC3E}">
        <p14:creationId xmlns:p14="http://schemas.microsoft.com/office/powerpoint/2010/main" val="61285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126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D993AD3-152F-6121-D9F3-5D50A7244E34}"/>
              </a:ext>
            </a:extLst>
          </p:cNvPr>
          <p:cNvSpPr>
            <a:spLocks noGrp="1"/>
          </p:cNvSpPr>
          <p:nvPr>
            <p:ph type="ctrTitle"/>
          </p:nvPr>
        </p:nvSpPr>
        <p:spPr>
          <a:xfrm>
            <a:off x="634275" y="640080"/>
            <a:ext cx="6707817" cy="3034857"/>
          </a:xfrm>
        </p:spPr>
        <p:txBody>
          <a:bodyPr vert="horz" lIns="91440" tIns="45720" rIns="91440" bIns="45720" rtlCol="0" anchor="b">
            <a:normAutofit/>
          </a:bodyPr>
          <a:lstStyle/>
          <a:p>
            <a:pPr algn="r"/>
            <a:r>
              <a:rPr lang="en-US" sz="5000" spc="200" dirty="0">
                <a:solidFill>
                  <a:srgbClr val="FFFFFF"/>
                </a:solidFill>
              </a:rPr>
              <a:t>Stress Management: What Can You Do About It?</a:t>
            </a:r>
            <a:r>
              <a:rPr lang="es-ES" sz="5000" spc="200" dirty="0">
                <a:solidFill>
                  <a:srgbClr val="FFFFFF"/>
                </a:solidFill>
              </a:rPr>
              <a:t>
</a:t>
            </a:r>
            <a:endParaRPr lang="en-US" sz="5000" kern="1200" cap="all" spc="200" baseline="0" dirty="0">
              <a:solidFill>
                <a:srgbClr val="FFFFFF"/>
              </a:solidFill>
              <a:latin typeface="+mj-lt"/>
              <a:ea typeface="+mj-ea"/>
              <a:cs typeface="+mj-cs"/>
            </a:endParaRPr>
          </a:p>
        </p:txBody>
      </p:sp>
      <p:sp>
        <p:nvSpPr>
          <p:cNvPr id="4" name="Subtitle 3">
            <a:extLst>
              <a:ext uri="{FF2B5EF4-FFF2-40B4-BE49-F238E27FC236}">
                <a16:creationId xmlns:a16="http://schemas.microsoft.com/office/drawing/2014/main" id="{96EDCF6C-94CA-BF4A-074D-952E10EB4083}"/>
              </a:ext>
            </a:extLst>
          </p:cNvPr>
          <p:cNvSpPr>
            <a:spLocks noGrp="1"/>
          </p:cNvSpPr>
          <p:nvPr>
            <p:ph type="subTitle" idx="1"/>
          </p:nvPr>
        </p:nvSpPr>
        <p:spPr>
          <a:xfrm>
            <a:off x="638920" y="3849539"/>
            <a:ext cx="6703157" cy="2359417"/>
          </a:xfrm>
        </p:spPr>
        <p:txBody>
          <a:bodyPr vert="horz" lIns="91440" tIns="45720" rIns="91440" bIns="45720" rtlCol="0" anchor="t">
            <a:normAutofit lnSpcReduction="10000"/>
          </a:bodyPr>
          <a:lstStyle/>
          <a:p>
            <a:pPr algn="r">
              <a:spcBef>
                <a:spcPts val="0"/>
              </a:spcBef>
            </a:pPr>
            <a:r>
              <a:rPr lang="en-US" sz="2800" dirty="0">
                <a:solidFill>
                  <a:srgbClr val="FFFFFF"/>
                </a:solidFill>
              </a:rPr>
              <a:t>Stress is a fact of life. A 2017 American Psychological Association survey found that a whopping 71% of respondents reported experiencing at least one symptom of stress over the past month. And the stressors of the COVID-19 pandemic only made things worse.</a:t>
            </a:r>
            <a:r>
              <a:rPr lang="en-US" sz="1700" b="0" i="0" dirty="0">
                <a:solidFill>
                  <a:srgbClr val="FFFFFF"/>
                </a:solidFill>
                <a:effectLst/>
              </a:rPr>
              <a:t>.</a:t>
            </a:r>
          </a:p>
          <a:p>
            <a:pPr algn="r">
              <a:spcBef>
                <a:spcPts val="0"/>
              </a:spcBef>
            </a:pPr>
            <a:endParaRPr lang="en-US" sz="1700" dirty="0">
              <a:solidFill>
                <a:srgbClr val="FFFFFF"/>
              </a:solidFill>
            </a:endParaRPr>
          </a:p>
        </p:txBody>
      </p:sp>
      <p:cxnSp>
        <p:nvCxnSpPr>
          <p:cNvPr id="39" name="Straight Connector 38">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5582" y="3765314"/>
            <a:ext cx="585216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9" name="Picture Placeholder 8" descr="Text&#10;&#10;Description automatically generated">
            <a:extLst>
              <a:ext uri="{FF2B5EF4-FFF2-40B4-BE49-F238E27FC236}">
                <a16:creationId xmlns:a16="http://schemas.microsoft.com/office/drawing/2014/main" id="{157BE45E-192B-87DA-D399-EB99005092EC}"/>
              </a:ext>
            </a:extLst>
          </p:cNvPr>
          <p:cNvPicPr>
            <a:picLocks noGrp="1" noChangeAspect="1"/>
          </p:cNvPicPr>
          <p:nvPr>
            <p:ph type="pic" sz="quarter" idx="13"/>
          </p:nvPr>
        </p:nvPicPr>
        <p:blipFill>
          <a:blip r:embed="rId2"/>
          <a:srcRect t="18360" b="18360"/>
          <a:stretch>
            <a:fillRect/>
          </a:stretch>
        </p:blipFill>
        <p:spPr>
          <a:xfrm>
            <a:off x="8285728" y="2089392"/>
            <a:ext cx="3747140" cy="1881896"/>
          </a:xfrm>
          <a:prstGeom prst="rect">
            <a:avLst/>
          </a:prstGeom>
        </p:spPr>
      </p:pic>
      <p:sp>
        <p:nvSpPr>
          <p:cNvPr id="7" name="Slide Number Placeholder 6">
            <a:extLst>
              <a:ext uri="{FF2B5EF4-FFF2-40B4-BE49-F238E27FC236}">
                <a16:creationId xmlns:a16="http://schemas.microsoft.com/office/drawing/2014/main" id="{0991C459-AD83-2C0C-AE24-B50904A3D12A}"/>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defTabSz="914400">
              <a:spcAft>
                <a:spcPts val="600"/>
              </a:spcAft>
            </a:pPr>
            <a:fld id="{CB1E4CB7-CB13-4810-BF18-BE31AFC64F93}" type="slidenum">
              <a:rPr lang="en-US" smtClean="0">
                <a:solidFill>
                  <a:schemeClr val="tx1">
                    <a:lumMod val="95000"/>
                    <a:lumOff val="5000"/>
                  </a:schemeClr>
                </a:solidFill>
              </a:rPr>
              <a:pPr defTabSz="914400">
                <a:spcAft>
                  <a:spcPts val="600"/>
                </a:spcAft>
              </a:pPr>
              <a:t>14</a:t>
            </a:fld>
            <a:endParaRPr lang="en-US" dirty="0">
              <a:solidFill>
                <a:schemeClr val="tx1">
                  <a:lumMod val="95000"/>
                  <a:lumOff val="5000"/>
                </a:schemeClr>
              </a:solidFill>
            </a:endParaRPr>
          </a:p>
        </p:txBody>
      </p:sp>
    </p:spTree>
    <p:extLst>
      <p:ext uri="{BB962C8B-B14F-4D97-AF65-F5344CB8AC3E}">
        <p14:creationId xmlns:p14="http://schemas.microsoft.com/office/powerpoint/2010/main" val="50773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4" name="Straight Connector 2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55" name="Rectangle 24">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26">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F9E1290-BD07-17B2-55A6-D12A5BCE77E7}"/>
              </a:ext>
            </a:extLst>
          </p:cNvPr>
          <p:cNvSpPr>
            <a:spLocks noGrp="1"/>
          </p:cNvSpPr>
          <p:nvPr>
            <p:ph type="ctrTitle"/>
          </p:nvPr>
        </p:nvSpPr>
        <p:spPr>
          <a:xfrm>
            <a:off x="1024128" y="4962418"/>
            <a:ext cx="9720072" cy="1449017"/>
          </a:xfrm>
        </p:spPr>
        <p:txBody>
          <a:bodyPr vert="horz" lIns="91440" tIns="45720" rIns="91440" bIns="45720" rtlCol="0" anchor="ctr">
            <a:normAutofit fontScale="90000"/>
          </a:bodyPr>
          <a:lstStyle/>
          <a:p>
            <a:r>
              <a:rPr lang="en-US" sz="5000" dirty="0">
                <a:solidFill>
                  <a:srgbClr val="FFFFFF"/>
                </a:solidFill>
              </a:rPr>
              <a:t>Why should we try to manage stress?</a:t>
            </a:r>
            <a:br>
              <a:rPr lang="en-US" sz="5000" dirty="0">
                <a:solidFill>
                  <a:srgbClr val="FFFFFF"/>
                </a:solidFill>
              </a:rPr>
            </a:br>
            <a:r>
              <a:rPr lang="es-ES" sz="5000" dirty="0">
                <a:solidFill>
                  <a:srgbClr val="FFFFFF"/>
                </a:solidFill>
              </a:rPr>
              <a:t>
</a:t>
            </a:r>
            <a:endParaRPr lang="en-US" sz="5000" dirty="0">
              <a:solidFill>
                <a:srgbClr val="FFFFFF"/>
              </a:solidFill>
            </a:endParaRPr>
          </a:p>
        </p:txBody>
      </p:sp>
      <p:sp>
        <p:nvSpPr>
          <p:cNvPr id="4" name="Subtitle 3">
            <a:extLst>
              <a:ext uri="{FF2B5EF4-FFF2-40B4-BE49-F238E27FC236}">
                <a16:creationId xmlns:a16="http://schemas.microsoft.com/office/drawing/2014/main" id="{DBA830F4-F5C7-9D62-9C52-A894E48A6359}"/>
              </a:ext>
            </a:extLst>
          </p:cNvPr>
          <p:cNvSpPr>
            <a:spLocks noGrp="1"/>
          </p:cNvSpPr>
          <p:nvPr>
            <p:ph type="subTitle" idx="1"/>
          </p:nvPr>
        </p:nvSpPr>
        <p:spPr>
          <a:xfrm>
            <a:off x="1024128" y="643466"/>
            <a:ext cx="7472599" cy="3928531"/>
          </a:xfrm>
        </p:spPr>
        <p:txBody>
          <a:bodyPr vert="horz" lIns="45720" tIns="45720" rIns="45720" bIns="45720" rtlCol="0" anchor="ctr">
            <a:normAutofit lnSpcReduction="10000"/>
          </a:bodyPr>
          <a:lstStyle/>
          <a:p>
            <a:r>
              <a:rPr lang="en-US" sz="2800" dirty="0"/>
              <a:t>Chronic stress is bad for you. Period. Point.
Therefore, it stands to reason that reducing your stress will reduce your risk of the damaging effects of stress on physical and mental health.
 A constant state of stress can undermine your creativity, productivity, and motivation. </a:t>
            </a:r>
          </a:p>
          <a:p>
            <a:r>
              <a:rPr lang="en-US" sz="2800" dirty="0"/>
              <a:t>You want to manage stress so you can live your best life.</a:t>
            </a:r>
            <a:r>
              <a:rPr lang="es-ES" sz="2400" dirty="0"/>
              <a:t>
</a:t>
            </a:r>
            <a:endParaRPr lang="en-US" sz="2000" dirty="0"/>
          </a:p>
        </p:txBody>
      </p:sp>
      <p:pic>
        <p:nvPicPr>
          <p:cNvPr id="9" name="Picture Placeholder 8" descr="A picture containing text, jack&#10;&#10;Description automatically generated">
            <a:extLst>
              <a:ext uri="{FF2B5EF4-FFF2-40B4-BE49-F238E27FC236}">
                <a16:creationId xmlns:a16="http://schemas.microsoft.com/office/drawing/2014/main" id="{D5AC3E94-C73B-8D7C-B600-4919629BDA85}"/>
              </a:ext>
            </a:extLst>
          </p:cNvPr>
          <p:cNvPicPr>
            <a:picLocks noGrp="1" noChangeAspect="1"/>
          </p:cNvPicPr>
          <p:nvPr>
            <p:ph type="pic" sz="quarter" idx="13"/>
          </p:nvPr>
        </p:nvPicPr>
        <p:blipFill>
          <a:blip r:embed="rId2"/>
          <a:srcRect t="5542" b="5542"/>
          <a:stretch>
            <a:fillRect/>
          </a:stretch>
        </p:blipFill>
        <p:spPr>
          <a:xfrm>
            <a:off x="8697885" y="2909370"/>
            <a:ext cx="3113115" cy="1550111"/>
          </a:xfrm>
          <a:prstGeom prst="rect">
            <a:avLst/>
          </a:prstGeom>
        </p:spPr>
      </p:pic>
      <p:cxnSp>
        <p:nvCxnSpPr>
          <p:cNvPr id="57" name="Straight Connector 28">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96D2FDE1-21D6-C2D3-B73D-93A8D9E2A99D}"/>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defTabSz="914400">
              <a:spcAft>
                <a:spcPts val="600"/>
              </a:spcAft>
            </a:pPr>
            <a:fld id="{CB1E4CB7-CB13-4810-BF18-BE31AFC64F93}" type="slidenum">
              <a:rPr lang="en-US" smtClean="0">
                <a:solidFill>
                  <a:schemeClr val="tx1">
                    <a:lumMod val="95000"/>
                    <a:lumOff val="5000"/>
                  </a:schemeClr>
                </a:solidFill>
              </a:rPr>
              <a:pPr defTabSz="914400">
                <a:spcAft>
                  <a:spcPts val="600"/>
                </a:spcAft>
              </a:pPr>
              <a:t>15</a:t>
            </a:fld>
            <a:endParaRPr lang="en-US" dirty="0">
              <a:solidFill>
                <a:schemeClr val="tx1">
                  <a:lumMod val="95000"/>
                  <a:lumOff val="5000"/>
                </a:schemeClr>
              </a:solidFill>
            </a:endParaRPr>
          </a:p>
        </p:txBody>
      </p:sp>
    </p:spTree>
    <p:extLst>
      <p:ext uri="{BB962C8B-B14F-4D97-AF65-F5344CB8AC3E}">
        <p14:creationId xmlns:p14="http://schemas.microsoft.com/office/powerpoint/2010/main" val="1268125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EBEAE5A-E81A-76DE-8219-A562A822AAE7}"/>
              </a:ext>
            </a:extLst>
          </p:cNvPr>
          <p:cNvSpPr>
            <a:spLocks noGrp="1"/>
          </p:cNvSpPr>
          <p:nvPr>
            <p:ph type="title"/>
          </p:nvPr>
        </p:nvSpPr>
        <p:spPr>
          <a:xfrm>
            <a:off x="310039" y="640080"/>
            <a:ext cx="3429855" cy="5613236"/>
          </a:xfrm>
        </p:spPr>
        <p:txBody>
          <a:bodyPr anchor="ctr">
            <a:normAutofit/>
          </a:bodyPr>
          <a:lstStyle/>
          <a:p>
            <a:r>
              <a:rPr lang="es-ES" dirty="0">
                <a:solidFill>
                  <a:srgbClr val="FFFFFF"/>
                </a:solidFill>
              </a:rPr>
              <a:t>What is stress management?
</a:t>
            </a:r>
            <a:endParaRPr lang="en-US" dirty="0">
              <a:solidFill>
                <a:srgbClr val="FFFFFF"/>
              </a:solidFill>
            </a:endParaRPr>
          </a:p>
        </p:txBody>
      </p:sp>
      <p:sp>
        <p:nvSpPr>
          <p:cNvPr id="6" name="Rectangle 2">
            <a:extLst>
              <a:ext uri="{FF2B5EF4-FFF2-40B4-BE49-F238E27FC236}">
                <a16:creationId xmlns:a16="http://schemas.microsoft.com/office/drawing/2014/main" id="{C178A5F9-B9DC-7B81-EB11-CCBF81CBA5FA}"/>
              </a:ext>
            </a:extLst>
          </p:cNvPr>
          <p:cNvSpPr>
            <a:spLocks noGrp="1" noChangeArrowheads="1"/>
          </p:cNvSpPr>
          <p:nvPr>
            <p:ph idx="1"/>
          </p:nvPr>
        </p:nvSpPr>
        <p:spPr bwMode="auto">
          <a:xfrm>
            <a:off x="4699818" y="640080"/>
            <a:ext cx="7172138" cy="374510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0" lvl="0" indent="0" eaLnBrk="0" fontAlgn="base" hangingPunct="0">
              <a:spcBef>
                <a:spcPct val="0"/>
              </a:spcBef>
              <a:spcAft>
                <a:spcPts val="600"/>
              </a:spcAft>
              <a:buClrTx/>
              <a:buSzTx/>
              <a:buNone/>
            </a:pPr>
            <a:r>
              <a:rPr kumimoji="0" lang="en-US" altLang="en-US" sz="3200" b="0" i="0" u="none" strike="noStrike" cap="none" normalizeH="0" baseline="0" dirty="0">
                <a:ln>
                  <a:noFill/>
                </a:ln>
                <a:effectLst/>
                <a:latin typeface="Arial" panose="020B0604020202020204" pitchFamily="34" charset="0"/>
              </a:rPr>
              <a:t>“</a:t>
            </a:r>
            <a:r>
              <a:rPr lang="en-US" altLang="en-US" sz="3200" dirty="0">
                <a:latin typeface="Arial" panose="020B0604020202020204" pitchFamily="34" charset="0"/>
              </a:rPr>
              <a:t>set of techniques and programs aimed at helping people deal more effectively with stress in their lives by analyzing specific stressors and taking positive steps to minimize their effects."
(Gale Encyclopaedia of Medicine, 2008).</a:t>
            </a:r>
            <a:endParaRPr kumimoji="0" lang="en-US" altLang="en-US" sz="1200" b="0" i="0" u="none" strike="noStrike" cap="none" normalizeH="0" baseline="0" dirty="0">
              <a:ln>
                <a:noFill/>
              </a:ln>
              <a:effectLst/>
              <a:latin typeface="Arial" panose="020B0604020202020204" pitchFamily="34" charset="0"/>
            </a:endParaRPr>
          </a:p>
        </p:txBody>
      </p:sp>
      <p:pic>
        <p:nvPicPr>
          <p:cNvPr id="9" name="Picture Placeholder 8" descr="Text&#10;&#10;Description automatically generated with medium confidence">
            <a:extLst>
              <a:ext uri="{FF2B5EF4-FFF2-40B4-BE49-F238E27FC236}">
                <a16:creationId xmlns:a16="http://schemas.microsoft.com/office/drawing/2014/main" id="{CF8B8FB3-FCEE-A1FB-A326-A6F907A878CD}"/>
              </a:ext>
            </a:extLst>
          </p:cNvPr>
          <p:cNvPicPr>
            <a:picLocks noChangeAspect="1"/>
          </p:cNvPicPr>
          <p:nvPr/>
        </p:nvPicPr>
        <p:blipFill>
          <a:blip r:embed="rId2"/>
          <a:stretch>
            <a:fillRect/>
          </a:stretch>
        </p:blipFill>
        <p:spPr>
          <a:xfrm>
            <a:off x="6527775" y="4553084"/>
            <a:ext cx="3524235" cy="1685977"/>
          </a:xfrm>
          <a:prstGeom prst="rect">
            <a:avLst/>
          </a:prstGeom>
        </p:spPr>
      </p:pic>
      <p:sp>
        <p:nvSpPr>
          <p:cNvPr id="7" name="Slide Number Placeholder 6">
            <a:extLst>
              <a:ext uri="{FF2B5EF4-FFF2-40B4-BE49-F238E27FC236}">
                <a16:creationId xmlns:a16="http://schemas.microsoft.com/office/drawing/2014/main" id="{D29FE21F-EAA6-A030-D53F-A28EF2BC8BEB}"/>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smtClean="0"/>
              <a:pPr>
                <a:spcAft>
                  <a:spcPts val="600"/>
                </a:spcAft>
              </a:pPr>
              <a:t>16</a:t>
            </a:fld>
            <a:endParaRPr lang="en-US" dirty="0"/>
          </a:p>
        </p:txBody>
      </p:sp>
    </p:spTree>
    <p:extLst>
      <p:ext uri="{BB962C8B-B14F-4D97-AF65-F5344CB8AC3E}">
        <p14:creationId xmlns:p14="http://schemas.microsoft.com/office/powerpoint/2010/main" val="2155675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EBEAE5A-E81A-76DE-8219-A562A822AAE7}"/>
              </a:ext>
            </a:extLst>
          </p:cNvPr>
          <p:cNvSpPr>
            <a:spLocks noGrp="1"/>
          </p:cNvSpPr>
          <p:nvPr>
            <p:ph type="title"/>
          </p:nvPr>
        </p:nvSpPr>
        <p:spPr>
          <a:xfrm>
            <a:off x="310039" y="640080"/>
            <a:ext cx="3429855" cy="5613236"/>
          </a:xfrm>
        </p:spPr>
        <p:txBody>
          <a:bodyPr anchor="ctr">
            <a:normAutofit/>
          </a:bodyPr>
          <a:lstStyle/>
          <a:p>
            <a:r>
              <a:rPr lang="en-US" dirty="0">
                <a:solidFill>
                  <a:srgbClr val="FFFFFF"/>
                </a:solidFill>
              </a:rPr>
              <a:t>Stress management
</a:t>
            </a:r>
          </a:p>
        </p:txBody>
      </p:sp>
      <p:sp>
        <p:nvSpPr>
          <p:cNvPr id="13" name="Content Placeholder 12">
            <a:extLst>
              <a:ext uri="{FF2B5EF4-FFF2-40B4-BE49-F238E27FC236}">
                <a16:creationId xmlns:a16="http://schemas.microsoft.com/office/drawing/2014/main" id="{C8A37D25-F7E3-5D08-A5D0-D38FFDBF181E}"/>
              </a:ext>
            </a:extLst>
          </p:cNvPr>
          <p:cNvSpPr>
            <a:spLocks noGrp="1"/>
          </p:cNvSpPr>
          <p:nvPr>
            <p:ph idx="1"/>
          </p:nvPr>
        </p:nvSpPr>
        <p:spPr>
          <a:xfrm>
            <a:off x="4699818" y="640080"/>
            <a:ext cx="7172138" cy="3554233"/>
          </a:xfrm>
        </p:spPr>
        <p:txBody>
          <a:bodyPr>
            <a:normAutofit fontScale="92500" lnSpcReduction="20000"/>
          </a:bodyPr>
          <a:lstStyle/>
          <a:p>
            <a:r>
              <a:rPr lang="en-US" dirty="0">
                <a:solidFill>
                  <a:srgbClr val="222328"/>
                </a:solidFill>
                <a:latin typeface="Montserrat" panose="00000500000000000000" pitchFamily="2" charset="0"/>
              </a:rPr>
              <a:t>So what can we do about stress?
Small changes that combat stress are easy to try. </a:t>
            </a:r>
          </a:p>
          <a:p>
            <a:endParaRPr lang="en-US" dirty="0">
              <a:solidFill>
                <a:srgbClr val="222328"/>
              </a:solidFill>
              <a:latin typeface="Montserrat" panose="00000500000000000000" pitchFamily="2" charset="0"/>
            </a:endParaRPr>
          </a:p>
          <a:p>
            <a:r>
              <a:rPr lang="en-US" dirty="0">
                <a:solidFill>
                  <a:srgbClr val="222328"/>
                </a:solidFill>
                <a:latin typeface="Montserrat" panose="00000500000000000000" pitchFamily="2" charset="0"/>
              </a:rPr>
              <a:t>Check out this list for stress relief:
Find a friend
Move more
Go to sleep
Being with the breath</a:t>
            </a:r>
            <a:r>
              <a:rPr lang="es-ES" dirty="0">
                <a:solidFill>
                  <a:srgbClr val="222328"/>
                </a:solidFill>
                <a:latin typeface="Montserrat" panose="00000500000000000000" pitchFamily="2" charset="0"/>
              </a:rPr>
              <a:t>
</a:t>
            </a:r>
            <a:endParaRPr lang="en-US" dirty="0"/>
          </a:p>
          <a:p>
            <a:endParaRPr lang="en-US" dirty="0"/>
          </a:p>
        </p:txBody>
      </p:sp>
      <p:pic>
        <p:nvPicPr>
          <p:cNvPr id="9" name="Picture Placeholder 8" descr="Text&#10;&#10;Description automatically generated with medium confidence">
            <a:extLst>
              <a:ext uri="{FF2B5EF4-FFF2-40B4-BE49-F238E27FC236}">
                <a16:creationId xmlns:a16="http://schemas.microsoft.com/office/drawing/2014/main" id="{CF8B8FB3-FCEE-A1FB-A326-A6F907A878CD}"/>
              </a:ext>
            </a:extLst>
          </p:cNvPr>
          <p:cNvPicPr>
            <a:picLocks noChangeAspect="1"/>
          </p:cNvPicPr>
          <p:nvPr/>
        </p:nvPicPr>
        <p:blipFill>
          <a:blip r:embed="rId2"/>
          <a:stretch>
            <a:fillRect/>
          </a:stretch>
        </p:blipFill>
        <p:spPr>
          <a:xfrm>
            <a:off x="5548392" y="4480902"/>
            <a:ext cx="4968900" cy="2377098"/>
          </a:xfrm>
          <a:prstGeom prst="rect">
            <a:avLst/>
          </a:prstGeom>
        </p:spPr>
      </p:pic>
      <p:sp>
        <p:nvSpPr>
          <p:cNvPr id="7" name="Slide Number Placeholder 6">
            <a:extLst>
              <a:ext uri="{FF2B5EF4-FFF2-40B4-BE49-F238E27FC236}">
                <a16:creationId xmlns:a16="http://schemas.microsoft.com/office/drawing/2014/main" id="{D29FE21F-EAA6-A030-D53F-A28EF2BC8BEB}"/>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smtClean="0"/>
              <a:pPr>
                <a:spcAft>
                  <a:spcPts val="600"/>
                </a:spcAft>
              </a:pPr>
              <a:t>17</a:t>
            </a:fld>
            <a:endParaRPr lang="en-US" dirty="0"/>
          </a:p>
        </p:txBody>
      </p:sp>
    </p:spTree>
    <p:extLst>
      <p:ext uri="{BB962C8B-B14F-4D97-AF65-F5344CB8AC3E}">
        <p14:creationId xmlns:p14="http://schemas.microsoft.com/office/powerpoint/2010/main" val="2183873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4EE76-D431-035B-4E5C-6A98096FAAC7}"/>
              </a:ext>
            </a:extLst>
          </p:cNvPr>
          <p:cNvSpPr>
            <a:spLocks noGrp="1"/>
          </p:cNvSpPr>
          <p:nvPr>
            <p:ph type="title"/>
          </p:nvPr>
        </p:nvSpPr>
        <p:spPr>
          <a:xfrm>
            <a:off x="1024128" y="585216"/>
            <a:ext cx="9720072" cy="1499616"/>
          </a:xfrm>
        </p:spPr>
        <p:txBody>
          <a:bodyPr>
            <a:normAutofit fontScale="90000"/>
          </a:bodyPr>
          <a:lstStyle/>
          <a:p>
            <a:r>
              <a:rPr lang="es-ES" dirty="0">
                <a:latin typeface="ProximaNova-Bold"/>
              </a:rPr>
              <a:t>ADDITIONAL </a:t>
            </a:r>
            <a:r>
              <a:rPr lang="es-ES" dirty="0" err="1">
                <a:latin typeface="ProximaNova-Bold"/>
              </a:rPr>
              <a:t>Ways</a:t>
            </a:r>
            <a:r>
              <a:rPr lang="es-ES" dirty="0">
                <a:latin typeface="ProximaNova-Bold"/>
              </a:rPr>
              <a:t> to reduce stress</a:t>
            </a:r>
            <a:br>
              <a:rPr lang="en-US" b="0" u="none" strike="noStrike" dirty="0">
                <a:effectLst/>
                <a:latin typeface="ProximaNova-Bold"/>
              </a:rPr>
            </a:br>
            <a:endParaRPr lang="en-US" dirty="0"/>
          </a:p>
        </p:txBody>
      </p:sp>
      <p:sp>
        <p:nvSpPr>
          <p:cNvPr id="7" name="Slide Number Placeholder 6">
            <a:extLst>
              <a:ext uri="{FF2B5EF4-FFF2-40B4-BE49-F238E27FC236}">
                <a16:creationId xmlns:a16="http://schemas.microsoft.com/office/drawing/2014/main" id="{D29FE21F-EAA6-A030-D53F-A28EF2BC8BEB}"/>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smtClean="0"/>
              <a:pPr>
                <a:spcAft>
                  <a:spcPts val="600"/>
                </a:spcAft>
              </a:pPr>
              <a:t>18</a:t>
            </a:fld>
            <a:endParaRPr lang="en-US" dirty="0"/>
          </a:p>
        </p:txBody>
      </p:sp>
      <p:graphicFrame>
        <p:nvGraphicFramePr>
          <p:cNvPr id="29" name="Content Placeholder 12">
            <a:extLst>
              <a:ext uri="{FF2B5EF4-FFF2-40B4-BE49-F238E27FC236}">
                <a16:creationId xmlns:a16="http://schemas.microsoft.com/office/drawing/2014/main" id="{6F39F2B8-6DBC-9FCB-7E08-96E952DCE5FC}"/>
              </a:ext>
            </a:extLst>
          </p:cNvPr>
          <p:cNvGraphicFramePr>
            <a:graphicFrameLocks noGrp="1"/>
          </p:cNvGraphicFramePr>
          <p:nvPr>
            <p:ph idx="1"/>
            <p:extLst>
              <p:ext uri="{D42A27DB-BD31-4B8C-83A1-F6EECF244321}">
                <p14:modId xmlns:p14="http://schemas.microsoft.com/office/powerpoint/2010/main" val="2270580773"/>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2864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6" name="Straight Connector 49">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57" name="Rectangle 51">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3">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F0D641-5445-4CDB-BF23-DE481B54BE70}"/>
              </a:ext>
            </a:extLst>
          </p:cNvPr>
          <p:cNvSpPr>
            <a:spLocks noGrp="1"/>
          </p:cNvSpPr>
          <p:nvPr>
            <p:ph type="title"/>
          </p:nvPr>
        </p:nvSpPr>
        <p:spPr>
          <a:xfrm>
            <a:off x="964788" y="804333"/>
            <a:ext cx="3391900" cy="5249334"/>
          </a:xfrm>
        </p:spPr>
        <p:txBody>
          <a:bodyPr vert="horz" lIns="91440" tIns="45720" rIns="91440" bIns="45720" rtlCol="0" anchor="ctr">
            <a:normAutofit/>
          </a:bodyPr>
          <a:lstStyle/>
          <a:p>
            <a:pPr algn="r"/>
            <a:r>
              <a:rPr lang="en-US" sz="4600" b="1" dirty="0">
                <a:solidFill>
                  <a:srgbClr val="FFFFFF"/>
                </a:solidFill>
              </a:rPr>
              <a:t>13 different stress management techniques and strategies</a:t>
            </a:r>
            <a:br>
              <a:rPr lang="en-US" sz="4600" b="1" dirty="0">
                <a:solidFill>
                  <a:srgbClr val="FFFFFF"/>
                </a:solidFill>
              </a:rPr>
            </a:br>
            <a:r>
              <a:rPr lang="en-US" sz="4600" b="1" dirty="0">
                <a:solidFill>
                  <a:srgbClr val="FFFFFF"/>
                </a:solidFill>
              </a:rPr>
              <a:t>
</a:t>
            </a:r>
            <a:endParaRPr lang="en-US" sz="4600" dirty="0">
              <a:solidFill>
                <a:srgbClr val="FFFFFF"/>
              </a:solidFill>
            </a:endParaRPr>
          </a:p>
        </p:txBody>
      </p:sp>
      <p:sp>
        <p:nvSpPr>
          <p:cNvPr id="3" name="Content Placeholder 2">
            <a:extLst>
              <a:ext uri="{FF2B5EF4-FFF2-40B4-BE49-F238E27FC236}">
                <a16:creationId xmlns:a16="http://schemas.microsoft.com/office/drawing/2014/main" id="{E0C06BF1-24A8-4CC3-B36E-FCFA069BEC3F}"/>
              </a:ext>
            </a:extLst>
          </p:cNvPr>
          <p:cNvSpPr>
            <a:spLocks noGrp="1"/>
          </p:cNvSpPr>
          <p:nvPr>
            <p:ph idx="1"/>
          </p:nvPr>
        </p:nvSpPr>
        <p:spPr>
          <a:xfrm>
            <a:off x="4951048" y="804333"/>
            <a:ext cx="6306003" cy="5249334"/>
          </a:xfrm>
        </p:spPr>
        <p:txBody>
          <a:bodyPr vert="horz" lIns="45720" tIns="45720" rIns="45720" bIns="45720" rtlCol="0" anchor="ctr">
            <a:normAutofit/>
          </a:bodyPr>
          <a:lstStyle/>
          <a:p>
            <a:pPr>
              <a:lnSpc>
                <a:spcPct val="90000"/>
              </a:lnSpc>
            </a:pPr>
            <a:r>
              <a:rPr lang="en-US" dirty="0"/>
              <a:t>The techniques are classified into three groups:</a:t>
            </a:r>
          </a:p>
          <a:p>
            <a:pPr>
              <a:lnSpc>
                <a:spcPct val="90000"/>
              </a:lnSpc>
            </a:pPr>
            <a:r>
              <a:rPr lang="en-US" dirty="0"/>
              <a:t>
Action-oriented approaches: used to take action to change a stressful situation</a:t>
            </a:r>
          </a:p>
          <a:p>
            <a:pPr>
              <a:lnSpc>
                <a:spcPct val="90000"/>
              </a:lnSpc>
            </a:pPr>
            <a:r>
              <a:rPr lang="en-US" dirty="0"/>
              <a:t>
Emotion-oriented approaches: used to change the way we perceive a stressful situation</a:t>
            </a:r>
          </a:p>
          <a:p>
            <a:pPr>
              <a:lnSpc>
                <a:spcPct val="90000"/>
              </a:lnSpc>
            </a:pPr>
            <a:r>
              <a:rPr lang="en-US" dirty="0"/>
              <a:t>
Acceptance-oriented approaches: used to deal with stressful situations you can't control</a:t>
            </a:r>
          </a:p>
        </p:txBody>
      </p:sp>
      <p:sp>
        <p:nvSpPr>
          <p:cNvPr id="18" name="Slide Number Placeholder 17">
            <a:extLst>
              <a:ext uri="{FF2B5EF4-FFF2-40B4-BE49-F238E27FC236}">
                <a16:creationId xmlns:a16="http://schemas.microsoft.com/office/drawing/2014/main" id="{C96B839E-3F89-48A0-913B-EF8CF32905A0}"/>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B1E4CB7-CB13-4810-BF18-BE31AFC64F93}" type="slidenum">
              <a:rPr lang="en-US" kern="1200" dirty="0">
                <a:solidFill>
                  <a:schemeClr val="tx1">
                    <a:lumMod val="95000"/>
                    <a:lumOff val="5000"/>
                  </a:schemeClr>
                </a:solidFill>
                <a:latin typeface="+mj-lt"/>
                <a:ea typeface="+mn-ea"/>
                <a:cs typeface="+mn-cs"/>
              </a:rPr>
              <a:pPr>
                <a:spcAft>
                  <a:spcPts val="600"/>
                </a:spcAft>
              </a:pPr>
              <a:t>19</a:t>
            </a:fld>
            <a:endParaRPr lang="en-US" kern="1200" dirty="0">
              <a:solidFill>
                <a:schemeClr val="tx1">
                  <a:lumMod val="95000"/>
                  <a:lumOff val="5000"/>
                </a:schemeClr>
              </a:solidFill>
              <a:latin typeface="+mj-lt"/>
              <a:ea typeface="+mn-ea"/>
              <a:cs typeface="+mn-cs"/>
            </a:endParaRPr>
          </a:p>
        </p:txBody>
      </p:sp>
    </p:spTree>
    <p:extLst>
      <p:ext uri="{BB962C8B-B14F-4D97-AF65-F5344CB8AC3E}">
        <p14:creationId xmlns:p14="http://schemas.microsoft.com/office/powerpoint/2010/main" val="266743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4CF172-3947-42CE-B33F-43FB799FDB5E}"/>
              </a:ext>
            </a:extLst>
          </p:cNvPr>
          <p:cNvSpPr>
            <a:spLocks noGrp="1"/>
          </p:cNvSpPr>
          <p:nvPr>
            <p:ph type="title"/>
          </p:nvPr>
        </p:nvSpPr>
        <p:spPr>
          <a:xfrm>
            <a:off x="643468" y="643467"/>
            <a:ext cx="3415612" cy="5571066"/>
          </a:xfrm>
        </p:spPr>
        <p:txBody>
          <a:bodyPr vert="horz" lIns="91440" tIns="45720" rIns="91440" bIns="45720" rtlCol="0" anchor="ctr">
            <a:normAutofit/>
          </a:bodyPr>
          <a:lstStyle/>
          <a:p>
            <a:r>
              <a:rPr lang="en-US" dirty="0">
                <a:solidFill>
                  <a:srgbClr val="FFFFFF"/>
                </a:solidFill>
              </a:rPr>
              <a:t>Objectives 
</a:t>
            </a:r>
            <a:endParaRPr lang="en-US" kern="1200" cap="all" spc="100" baseline="0" dirty="0">
              <a:solidFill>
                <a:srgbClr val="FFFFFF"/>
              </a:solidFill>
              <a:latin typeface="+mj-lt"/>
              <a:ea typeface="+mj-ea"/>
              <a:cs typeface="+mj-cs"/>
            </a:endParaRPr>
          </a:p>
        </p:txBody>
      </p:sp>
      <p:sp>
        <p:nvSpPr>
          <p:cNvPr id="24" name="Slide Number Placeholder 23">
            <a:extLst>
              <a:ext uri="{FF2B5EF4-FFF2-40B4-BE49-F238E27FC236}">
                <a16:creationId xmlns:a16="http://schemas.microsoft.com/office/drawing/2014/main" id="{B583B8C6-95CF-4DD9-AFF1-3E252935F6C5}"/>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B1E4CB7-CB13-4810-BF18-BE31AFC64F93}" type="slidenum">
              <a:rPr lang="en-US" kern="1200" dirty="0">
                <a:solidFill>
                  <a:schemeClr val="tx1">
                    <a:lumMod val="95000"/>
                    <a:lumOff val="5000"/>
                  </a:schemeClr>
                </a:solidFill>
                <a:latin typeface="+mj-lt"/>
                <a:ea typeface="+mn-ea"/>
                <a:cs typeface="+mn-cs"/>
              </a:rPr>
              <a:pPr>
                <a:spcAft>
                  <a:spcPts val="600"/>
                </a:spcAft>
              </a:pPr>
              <a:t>2</a:t>
            </a:fld>
            <a:endParaRPr lang="en-US" kern="1200" dirty="0">
              <a:solidFill>
                <a:schemeClr val="tx1">
                  <a:lumMod val="95000"/>
                  <a:lumOff val="5000"/>
                </a:schemeClr>
              </a:solidFill>
              <a:latin typeface="+mj-lt"/>
              <a:ea typeface="+mn-ea"/>
              <a:cs typeface="+mn-cs"/>
            </a:endParaRPr>
          </a:p>
        </p:txBody>
      </p:sp>
      <p:graphicFrame>
        <p:nvGraphicFramePr>
          <p:cNvPr id="26" name="Content Placeholder 2">
            <a:extLst>
              <a:ext uri="{FF2B5EF4-FFF2-40B4-BE49-F238E27FC236}">
                <a16:creationId xmlns:a16="http://schemas.microsoft.com/office/drawing/2014/main" id="{118A5466-33E7-9806-FD10-D7B28E797C2A}"/>
              </a:ext>
            </a:extLst>
          </p:cNvPr>
          <p:cNvGraphicFramePr>
            <a:graphicFrameLocks noGrp="1"/>
          </p:cNvGraphicFramePr>
          <p:nvPr>
            <p:ph idx="1"/>
            <p:extLst>
              <p:ext uri="{D42A27DB-BD31-4B8C-83A1-F6EECF244321}">
                <p14:modId xmlns:p14="http://schemas.microsoft.com/office/powerpoint/2010/main" val="4084575665"/>
              </p:ext>
            </p:extLst>
          </p:nvPr>
        </p:nvGraphicFramePr>
        <p:xfrm>
          <a:off x="5603875" y="954087"/>
          <a:ext cx="5641975" cy="4994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0502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F0D641-5445-4CDB-BF23-DE481B54BE70}"/>
              </a:ext>
            </a:extLst>
          </p:cNvPr>
          <p:cNvSpPr>
            <a:spLocks noGrp="1"/>
          </p:cNvSpPr>
          <p:nvPr>
            <p:ph type="title"/>
          </p:nvPr>
        </p:nvSpPr>
        <p:spPr>
          <a:xfrm>
            <a:off x="1024128" y="585216"/>
            <a:ext cx="8018272" cy="1499616"/>
          </a:xfrm>
        </p:spPr>
        <p:txBody>
          <a:bodyPr vert="horz" lIns="91440" tIns="45720" rIns="91440" bIns="45720" rtlCol="0" anchor="ctr">
            <a:normAutofit/>
          </a:bodyPr>
          <a:lstStyle/>
          <a:p>
            <a:pPr algn="l"/>
            <a:r>
              <a:rPr lang="en-US" sz="3200" b="1" i="0" dirty="0">
                <a:solidFill>
                  <a:srgbClr val="191D34"/>
                </a:solidFill>
                <a:effectLst/>
                <a:latin typeface="Lato" panose="020F0502020204030203" pitchFamily="34" charset="0"/>
              </a:rPr>
              <a:t>Action-Orientated Approaches</a:t>
            </a:r>
          </a:p>
        </p:txBody>
      </p:sp>
      <p:sp>
        <p:nvSpPr>
          <p:cNvPr id="3" name="Content Placeholder 2">
            <a:extLst>
              <a:ext uri="{FF2B5EF4-FFF2-40B4-BE49-F238E27FC236}">
                <a16:creationId xmlns:a16="http://schemas.microsoft.com/office/drawing/2014/main" id="{E0C06BF1-24A8-4CC3-B36E-FCFA069BEC3F}"/>
              </a:ext>
            </a:extLst>
          </p:cNvPr>
          <p:cNvSpPr>
            <a:spLocks noGrp="1"/>
          </p:cNvSpPr>
          <p:nvPr>
            <p:ph idx="1"/>
          </p:nvPr>
        </p:nvSpPr>
        <p:spPr>
          <a:xfrm>
            <a:off x="1024128" y="2286000"/>
            <a:ext cx="8018271" cy="4023360"/>
          </a:xfrm>
        </p:spPr>
        <p:txBody>
          <a:bodyPr vert="horz" lIns="45720" tIns="45720" rIns="45720" bIns="45720" rtlCol="0">
            <a:normAutofit/>
          </a:bodyPr>
          <a:lstStyle/>
          <a:p>
            <a:pPr>
              <a:lnSpc>
                <a:spcPct val="90000"/>
              </a:lnSpc>
            </a:pPr>
            <a:endParaRPr lang="en-US" dirty="0"/>
          </a:p>
          <a:p>
            <a:pPr marL="342900" indent="-342900">
              <a:lnSpc>
                <a:spcPct val="90000"/>
              </a:lnSpc>
              <a:buFont typeface="Arial" panose="020B0604020202020204" pitchFamily="34" charset="0"/>
              <a:buChar char="•"/>
            </a:pPr>
            <a:r>
              <a:rPr lang="en-US" sz="3600" dirty="0"/>
              <a:t>Be Assertive</a:t>
            </a:r>
          </a:p>
          <a:p>
            <a:pPr marL="342900" indent="-342900">
              <a:lnSpc>
                <a:spcPct val="90000"/>
              </a:lnSpc>
              <a:buFont typeface="Arial" panose="020B0604020202020204" pitchFamily="34" charset="0"/>
              <a:buChar char="•"/>
            </a:pPr>
            <a:r>
              <a:rPr lang="en-US" sz="3600" dirty="0"/>
              <a:t>Reduce the noise </a:t>
            </a:r>
          </a:p>
          <a:p>
            <a:pPr marL="342900" indent="-342900">
              <a:lnSpc>
                <a:spcPct val="90000"/>
              </a:lnSpc>
              <a:buFont typeface="Arial" panose="020B0604020202020204" pitchFamily="34" charset="0"/>
              <a:buChar char="•"/>
            </a:pPr>
            <a:r>
              <a:rPr lang="en-US" sz="3600" dirty="0"/>
              <a:t>Manage your time</a:t>
            </a:r>
          </a:p>
          <a:p>
            <a:pPr marL="342900" indent="-342900">
              <a:lnSpc>
                <a:spcPct val="90000"/>
              </a:lnSpc>
              <a:buFont typeface="Arial" panose="020B0604020202020204" pitchFamily="34" charset="0"/>
              <a:buChar char="•"/>
            </a:pPr>
            <a:r>
              <a:rPr lang="en-US" sz="3600" dirty="0"/>
              <a:t>Creating boundaries </a:t>
            </a:r>
          </a:p>
          <a:p>
            <a:pPr marL="342900" indent="-342900">
              <a:lnSpc>
                <a:spcPct val="90000"/>
              </a:lnSpc>
              <a:buFont typeface="Arial" panose="020B0604020202020204" pitchFamily="34" charset="0"/>
              <a:buChar char="•"/>
            </a:pPr>
            <a:r>
              <a:rPr lang="en-US" sz="3600" dirty="0"/>
              <a:t>Get out of your head</a:t>
            </a:r>
          </a:p>
        </p:txBody>
      </p:sp>
      <p:sp>
        <p:nvSpPr>
          <p:cNvPr id="43" name="Rectangle 42">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a:extLst>
              <a:ext uri="{FF2B5EF4-FFF2-40B4-BE49-F238E27FC236}">
                <a16:creationId xmlns:a16="http://schemas.microsoft.com/office/drawing/2014/main" id="{C96B839E-3F89-48A0-913B-EF8CF32905A0}"/>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B1E4CB7-CB13-4810-BF18-BE31AFC64F93}" type="slidenum">
              <a:rPr lang="en-US" kern="1200" dirty="0">
                <a:solidFill>
                  <a:schemeClr val="tx1">
                    <a:lumMod val="95000"/>
                    <a:lumOff val="5000"/>
                  </a:schemeClr>
                </a:solidFill>
                <a:latin typeface="+mj-lt"/>
                <a:ea typeface="+mn-ea"/>
                <a:cs typeface="+mn-cs"/>
              </a:rPr>
              <a:pPr>
                <a:spcAft>
                  <a:spcPts val="600"/>
                </a:spcAft>
              </a:pPr>
              <a:t>20</a:t>
            </a:fld>
            <a:endParaRPr lang="en-US" kern="1200" dirty="0">
              <a:solidFill>
                <a:schemeClr val="tx1">
                  <a:lumMod val="95000"/>
                  <a:lumOff val="5000"/>
                </a:schemeClr>
              </a:solidFill>
              <a:latin typeface="+mj-lt"/>
              <a:ea typeface="+mn-ea"/>
              <a:cs typeface="+mn-cs"/>
            </a:endParaRPr>
          </a:p>
        </p:txBody>
      </p:sp>
    </p:spTree>
    <p:extLst>
      <p:ext uri="{BB962C8B-B14F-4D97-AF65-F5344CB8AC3E}">
        <p14:creationId xmlns:p14="http://schemas.microsoft.com/office/powerpoint/2010/main" val="2769720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F0D641-5445-4CDB-BF23-DE481B54BE70}"/>
              </a:ext>
            </a:extLst>
          </p:cNvPr>
          <p:cNvSpPr>
            <a:spLocks noGrp="1"/>
          </p:cNvSpPr>
          <p:nvPr>
            <p:ph type="title"/>
          </p:nvPr>
        </p:nvSpPr>
        <p:spPr>
          <a:xfrm>
            <a:off x="1024128" y="585216"/>
            <a:ext cx="8018272" cy="1499616"/>
          </a:xfrm>
        </p:spPr>
        <p:txBody>
          <a:bodyPr vert="horz" lIns="91440" tIns="45720" rIns="91440" bIns="45720" rtlCol="0" anchor="ctr">
            <a:normAutofit/>
          </a:bodyPr>
          <a:lstStyle/>
          <a:p>
            <a:r>
              <a:rPr lang="es-ES" sz="2800" b="1" dirty="0">
                <a:solidFill>
                  <a:srgbClr val="191D34"/>
                </a:solidFill>
                <a:latin typeface="Lato" panose="020F0502020204030203" pitchFamily="34" charset="0"/>
              </a:rPr>
              <a:t>Emotion-oriented approaches</a:t>
            </a:r>
            <a:br>
              <a:rPr lang="en-US" sz="2800" b="1" i="0" dirty="0">
                <a:solidFill>
                  <a:srgbClr val="191D34"/>
                </a:solidFill>
                <a:effectLst/>
                <a:latin typeface="Lato" panose="020F0502020204030203" pitchFamily="34" charset="0"/>
              </a:rPr>
            </a:br>
            <a:endParaRPr lang="en-US" sz="2800" b="1" i="0" dirty="0">
              <a:solidFill>
                <a:srgbClr val="191D34"/>
              </a:solidFill>
              <a:effectLst/>
              <a:latin typeface="Lato" panose="020F0502020204030203" pitchFamily="34" charset="0"/>
            </a:endParaRPr>
          </a:p>
        </p:txBody>
      </p:sp>
      <p:sp>
        <p:nvSpPr>
          <p:cNvPr id="3" name="Content Placeholder 2">
            <a:extLst>
              <a:ext uri="{FF2B5EF4-FFF2-40B4-BE49-F238E27FC236}">
                <a16:creationId xmlns:a16="http://schemas.microsoft.com/office/drawing/2014/main" id="{E0C06BF1-24A8-4CC3-B36E-FCFA069BEC3F}"/>
              </a:ext>
            </a:extLst>
          </p:cNvPr>
          <p:cNvSpPr>
            <a:spLocks noGrp="1"/>
          </p:cNvSpPr>
          <p:nvPr>
            <p:ph idx="1"/>
          </p:nvPr>
        </p:nvSpPr>
        <p:spPr>
          <a:xfrm>
            <a:off x="1024128" y="2286000"/>
            <a:ext cx="8018271" cy="4023360"/>
          </a:xfrm>
        </p:spPr>
        <p:txBody>
          <a:bodyPr vert="horz" lIns="45720" tIns="45720" rIns="45720" bIns="45720" rtlCol="0">
            <a:normAutofit/>
          </a:bodyPr>
          <a:lstStyle/>
          <a:p>
            <a:pPr>
              <a:lnSpc>
                <a:spcPct val="90000"/>
              </a:lnSpc>
            </a:pPr>
            <a:endParaRPr lang="en-US" dirty="0"/>
          </a:p>
          <a:p>
            <a:pPr marL="342900" indent="-342900">
              <a:lnSpc>
                <a:spcPct val="90000"/>
              </a:lnSpc>
              <a:buFont typeface="Arial" panose="020B0604020202020204" pitchFamily="34" charset="0"/>
              <a:buChar char="•"/>
            </a:pPr>
            <a:r>
              <a:rPr lang="es-ES" sz="3600" dirty="0"/>
              <a:t>Affirmations and images
Cognitive restructuring
ABC Technique
A=Adversity
B=Beliefs
C=</a:t>
            </a:r>
            <a:r>
              <a:rPr lang="es-ES" sz="3600" dirty="0" err="1"/>
              <a:t>Consequences</a:t>
            </a:r>
            <a:endParaRPr lang="en-US" sz="3200" dirty="0"/>
          </a:p>
        </p:txBody>
      </p:sp>
      <p:sp>
        <p:nvSpPr>
          <p:cNvPr id="43" name="Rectangle 42">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a:extLst>
              <a:ext uri="{FF2B5EF4-FFF2-40B4-BE49-F238E27FC236}">
                <a16:creationId xmlns:a16="http://schemas.microsoft.com/office/drawing/2014/main" id="{C96B839E-3F89-48A0-913B-EF8CF32905A0}"/>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B1E4CB7-CB13-4810-BF18-BE31AFC64F93}" type="slidenum">
              <a:rPr lang="en-US" kern="1200" dirty="0">
                <a:solidFill>
                  <a:schemeClr val="tx1">
                    <a:lumMod val="95000"/>
                    <a:lumOff val="5000"/>
                  </a:schemeClr>
                </a:solidFill>
                <a:latin typeface="+mj-lt"/>
                <a:ea typeface="+mn-ea"/>
                <a:cs typeface="+mn-cs"/>
              </a:rPr>
              <a:pPr>
                <a:spcAft>
                  <a:spcPts val="600"/>
                </a:spcAft>
              </a:pPr>
              <a:t>21</a:t>
            </a:fld>
            <a:endParaRPr lang="en-US" kern="1200" dirty="0">
              <a:solidFill>
                <a:schemeClr val="tx1">
                  <a:lumMod val="95000"/>
                  <a:lumOff val="5000"/>
                </a:schemeClr>
              </a:solidFill>
              <a:latin typeface="+mj-lt"/>
              <a:ea typeface="+mn-ea"/>
              <a:cs typeface="+mn-cs"/>
            </a:endParaRPr>
          </a:p>
        </p:txBody>
      </p:sp>
    </p:spTree>
    <p:extLst>
      <p:ext uri="{BB962C8B-B14F-4D97-AF65-F5344CB8AC3E}">
        <p14:creationId xmlns:p14="http://schemas.microsoft.com/office/powerpoint/2010/main" val="4260397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a:extLst>
              <a:ext uri="{FF2B5EF4-FFF2-40B4-BE49-F238E27FC236}">
                <a16:creationId xmlns:a16="http://schemas.microsoft.com/office/drawing/2014/main" id="{C96B839E-3F89-48A0-913B-EF8CF32905A0}"/>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B1E4CB7-CB13-4810-BF18-BE31AFC64F93}" type="slidenum">
              <a:rPr lang="en-US" kern="1200" dirty="0">
                <a:solidFill>
                  <a:schemeClr val="tx1">
                    <a:lumMod val="95000"/>
                    <a:lumOff val="5000"/>
                  </a:schemeClr>
                </a:solidFill>
                <a:latin typeface="+mj-lt"/>
                <a:ea typeface="+mn-ea"/>
                <a:cs typeface="+mn-cs"/>
              </a:rPr>
              <a:pPr>
                <a:spcAft>
                  <a:spcPts val="600"/>
                </a:spcAft>
              </a:pPr>
              <a:t>22</a:t>
            </a:fld>
            <a:endParaRPr lang="en-US" kern="1200" dirty="0">
              <a:solidFill>
                <a:schemeClr val="tx1">
                  <a:lumMod val="95000"/>
                  <a:lumOff val="5000"/>
                </a:schemeClr>
              </a:solidFill>
              <a:latin typeface="+mj-lt"/>
              <a:ea typeface="+mn-ea"/>
              <a:cs typeface="+mn-cs"/>
            </a:endParaRPr>
          </a:p>
        </p:txBody>
      </p:sp>
      <p:sp>
        <p:nvSpPr>
          <p:cNvPr id="5" name="Title 4">
            <a:extLst>
              <a:ext uri="{FF2B5EF4-FFF2-40B4-BE49-F238E27FC236}">
                <a16:creationId xmlns:a16="http://schemas.microsoft.com/office/drawing/2014/main" id="{0DD0C912-B044-850E-3A1F-232D1F5D0A1C}"/>
              </a:ext>
            </a:extLst>
          </p:cNvPr>
          <p:cNvSpPr>
            <a:spLocks noGrp="1"/>
          </p:cNvSpPr>
          <p:nvPr>
            <p:ph type="title"/>
          </p:nvPr>
        </p:nvSpPr>
        <p:spPr>
          <a:xfrm>
            <a:off x="1754139" y="1068166"/>
            <a:ext cx="8350219" cy="1345115"/>
          </a:xfrm>
        </p:spPr>
        <p:txBody>
          <a:bodyPr/>
          <a:lstStyle/>
          <a:p>
            <a:r>
              <a:rPr lang="en-US" dirty="0"/>
              <a:t>Example of ABC technique
</a:t>
            </a:r>
          </a:p>
        </p:txBody>
      </p:sp>
      <p:pic>
        <p:nvPicPr>
          <p:cNvPr id="8" name="Online Media 7" title="The ABC Technique: Overcoming Pessimistic Thinking">
            <a:hlinkClick r:id="" action="ppaction://media"/>
            <a:extLst>
              <a:ext uri="{FF2B5EF4-FFF2-40B4-BE49-F238E27FC236}">
                <a16:creationId xmlns:a16="http://schemas.microsoft.com/office/drawing/2014/main" id="{0270B18A-EA19-5531-C405-85C45CDD90DC}"/>
              </a:ext>
            </a:extLst>
          </p:cNvPr>
          <p:cNvPicPr>
            <a:picLocks noGrp="1" noRot="1" noChangeAspect="1"/>
          </p:cNvPicPr>
          <p:nvPr>
            <p:ph idx="1"/>
            <a:videoFile r:link="rId1"/>
          </p:nvPr>
        </p:nvPicPr>
        <p:blipFill>
          <a:blip r:embed="rId3"/>
          <a:stretch>
            <a:fillRect/>
          </a:stretch>
        </p:blipFill>
        <p:spPr>
          <a:xfrm>
            <a:off x="1754139" y="1740724"/>
            <a:ext cx="7623208" cy="4306064"/>
          </a:xfrm>
          <a:prstGeom prst="rect">
            <a:avLst/>
          </a:prstGeom>
        </p:spPr>
      </p:pic>
    </p:spTree>
    <p:extLst>
      <p:ext uri="{BB962C8B-B14F-4D97-AF65-F5344CB8AC3E}">
        <p14:creationId xmlns:p14="http://schemas.microsoft.com/office/powerpoint/2010/main" val="153781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F0D641-5445-4CDB-BF23-DE481B54BE70}"/>
              </a:ext>
            </a:extLst>
          </p:cNvPr>
          <p:cNvSpPr>
            <a:spLocks noGrp="1"/>
          </p:cNvSpPr>
          <p:nvPr>
            <p:ph type="title"/>
          </p:nvPr>
        </p:nvSpPr>
        <p:spPr>
          <a:xfrm>
            <a:off x="1024128" y="585216"/>
            <a:ext cx="8018272" cy="1499616"/>
          </a:xfrm>
        </p:spPr>
        <p:txBody>
          <a:bodyPr vert="horz" lIns="91440" tIns="45720" rIns="91440" bIns="45720" rtlCol="0" anchor="ctr">
            <a:normAutofit/>
          </a:bodyPr>
          <a:lstStyle/>
          <a:p>
            <a:br>
              <a:rPr lang="en-US" sz="2800" b="1" i="0" dirty="0">
                <a:solidFill>
                  <a:srgbClr val="191D34"/>
                </a:solidFill>
                <a:effectLst/>
                <a:latin typeface="Lato" panose="020F0502020204030203" pitchFamily="34" charset="0"/>
              </a:rPr>
            </a:br>
            <a:r>
              <a:rPr lang="es-ES" sz="2800" b="1" dirty="0">
                <a:solidFill>
                  <a:srgbClr val="191D34"/>
                </a:solidFill>
                <a:latin typeface="Lato" panose="020F0502020204030203" pitchFamily="34" charset="0"/>
              </a:rPr>
              <a:t>Acceptance-oriented approaches </a:t>
            </a:r>
            <a:endParaRPr lang="en-US" sz="2800" b="1" i="0" dirty="0">
              <a:solidFill>
                <a:srgbClr val="191D34"/>
              </a:solidFill>
              <a:effectLst/>
              <a:latin typeface="Lato" panose="020F0502020204030203" pitchFamily="34" charset="0"/>
            </a:endParaRPr>
          </a:p>
        </p:txBody>
      </p:sp>
      <p:sp>
        <p:nvSpPr>
          <p:cNvPr id="3" name="Content Placeholder 2">
            <a:extLst>
              <a:ext uri="{FF2B5EF4-FFF2-40B4-BE49-F238E27FC236}">
                <a16:creationId xmlns:a16="http://schemas.microsoft.com/office/drawing/2014/main" id="{E0C06BF1-24A8-4CC3-B36E-FCFA069BEC3F}"/>
              </a:ext>
            </a:extLst>
          </p:cNvPr>
          <p:cNvSpPr>
            <a:spLocks noGrp="1"/>
          </p:cNvSpPr>
          <p:nvPr>
            <p:ph idx="1"/>
          </p:nvPr>
        </p:nvSpPr>
        <p:spPr>
          <a:xfrm>
            <a:off x="1024128" y="2286000"/>
            <a:ext cx="8018271" cy="4023360"/>
          </a:xfrm>
        </p:spPr>
        <p:txBody>
          <a:bodyPr vert="horz" lIns="45720" tIns="45720" rIns="45720" bIns="45720" rtlCol="0">
            <a:normAutofit/>
          </a:bodyPr>
          <a:lstStyle/>
          <a:p>
            <a:pPr>
              <a:lnSpc>
                <a:spcPct val="90000"/>
              </a:lnSpc>
            </a:pPr>
            <a:endParaRPr lang="en-US" dirty="0"/>
          </a:p>
          <a:p>
            <a:pPr marL="342900" indent="-342900">
              <a:lnSpc>
                <a:spcPct val="90000"/>
              </a:lnSpc>
              <a:buFont typeface="Arial" panose="020B0604020202020204" pitchFamily="34" charset="0"/>
              <a:buChar char="•"/>
            </a:pPr>
            <a:r>
              <a:rPr lang="en-US" sz="3200" dirty="0"/>
              <a:t>Diet and exercise
Mediation and physical relaxation
Building resilience
Sleep</a:t>
            </a:r>
          </a:p>
        </p:txBody>
      </p:sp>
      <p:sp>
        <p:nvSpPr>
          <p:cNvPr id="43" name="Rectangle 42">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a:extLst>
              <a:ext uri="{FF2B5EF4-FFF2-40B4-BE49-F238E27FC236}">
                <a16:creationId xmlns:a16="http://schemas.microsoft.com/office/drawing/2014/main" id="{C96B839E-3F89-48A0-913B-EF8CF32905A0}"/>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B1E4CB7-CB13-4810-BF18-BE31AFC64F93}" type="slidenum">
              <a:rPr lang="en-US" kern="1200" dirty="0">
                <a:solidFill>
                  <a:schemeClr val="tx1">
                    <a:lumMod val="95000"/>
                    <a:lumOff val="5000"/>
                  </a:schemeClr>
                </a:solidFill>
                <a:latin typeface="+mj-lt"/>
                <a:ea typeface="+mn-ea"/>
                <a:cs typeface="+mn-cs"/>
              </a:rPr>
              <a:pPr>
                <a:spcAft>
                  <a:spcPts val="600"/>
                </a:spcAft>
              </a:pPr>
              <a:t>23</a:t>
            </a:fld>
            <a:endParaRPr lang="en-US" kern="1200" dirty="0">
              <a:solidFill>
                <a:schemeClr val="tx1">
                  <a:lumMod val="95000"/>
                  <a:lumOff val="5000"/>
                </a:schemeClr>
              </a:solidFill>
              <a:latin typeface="+mj-lt"/>
              <a:ea typeface="+mn-ea"/>
              <a:cs typeface="+mn-cs"/>
            </a:endParaRPr>
          </a:p>
        </p:txBody>
      </p:sp>
    </p:spTree>
    <p:extLst>
      <p:ext uri="{BB962C8B-B14F-4D97-AF65-F5344CB8AC3E}">
        <p14:creationId xmlns:p14="http://schemas.microsoft.com/office/powerpoint/2010/main" val="3126291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F0D641-5445-4CDB-BF23-DE481B54BE70}"/>
              </a:ext>
            </a:extLst>
          </p:cNvPr>
          <p:cNvSpPr>
            <a:spLocks noGrp="1"/>
          </p:cNvSpPr>
          <p:nvPr>
            <p:ph type="title"/>
          </p:nvPr>
        </p:nvSpPr>
        <p:spPr>
          <a:xfrm>
            <a:off x="1024128" y="585216"/>
            <a:ext cx="8018272" cy="1499616"/>
          </a:xfrm>
        </p:spPr>
        <p:txBody>
          <a:bodyPr vert="horz" lIns="91440" tIns="45720" rIns="91440" bIns="45720" rtlCol="0" anchor="ctr">
            <a:normAutofit/>
          </a:bodyPr>
          <a:lstStyle/>
          <a:p>
            <a:br>
              <a:rPr lang="en-US" sz="2800" b="1" i="0" dirty="0">
                <a:solidFill>
                  <a:srgbClr val="191D34"/>
                </a:solidFill>
                <a:effectLst/>
                <a:latin typeface="Lato" panose="020F0502020204030203" pitchFamily="34" charset="0"/>
              </a:rPr>
            </a:br>
            <a:r>
              <a:rPr lang="en-US" sz="2800" b="1" dirty="0">
                <a:solidFill>
                  <a:srgbClr val="191D34"/>
                </a:solidFill>
                <a:latin typeface="Lato" panose="020F0502020204030203" pitchFamily="34" charset="0"/>
              </a:rPr>
              <a:t>Guided Visualization: Dealing with Stress</a:t>
            </a:r>
            <a:endParaRPr lang="en-US" sz="2800" b="1" i="0" dirty="0">
              <a:solidFill>
                <a:srgbClr val="191D34"/>
              </a:solidFill>
              <a:effectLst/>
              <a:latin typeface="Lato" panose="020F0502020204030203" pitchFamily="34" charset="0"/>
            </a:endParaRPr>
          </a:p>
        </p:txBody>
      </p:sp>
      <p:sp>
        <p:nvSpPr>
          <p:cNvPr id="43" name="Rectangle 42">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a:extLst>
              <a:ext uri="{FF2B5EF4-FFF2-40B4-BE49-F238E27FC236}">
                <a16:creationId xmlns:a16="http://schemas.microsoft.com/office/drawing/2014/main" id="{C96B839E-3F89-48A0-913B-EF8CF32905A0}"/>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B1E4CB7-CB13-4810-BF18-BE31AFC64F93}" type="slidenum">
              <a:rPr lang="en-US" kern="1200" dirty="0">
                <a:solidFill>
                  <a:schemeClr val="tx1">
                    <a:lumMod val="95000"/>
                    <a:lumOff val="5000"/>
                  </a:schemeClr>
                </a:solidFill>
                <a:latin typeface="+mj-lt"/>
                <a:ea typeface="+mn-ea"/>
                <a:cs typeface="+mn-cs"/>
              </a:rPr>
              <a:pPr>
                <a:spcAft>
                  <a:spcPts val="600"/>
                </a:spcAft>
              </a:pPr>
              <a:t>24</a:t>
            </a:fld>
            <a:endParaRPr lang="en-US" kern="1200" dirty="0">
              <a:solidFill>
                <a:schemeClr val="tx1">
                  <a:lumMod val="95000"/>
                  <a:lumOff val="5000"/>
                </a:schemeClr>
              </a:solidFill>
              <a:latin typeface="+mj-lt"/>
              <a:ea typeface="+mn-ea"/>
              <a:cs typeface="+mn-cs"/>
            </a:endParaRPr>
          </a:p>
        </p:txBody>
      </p:sp>
      <p:pic>
        <p:nvPicPr>
          <p:cNvPr id="6" name="Online Media 5" title="Guided Visualization: Dealing with Stress">
            <a:hlinkClick r:id="" action="ppaction://media"/>
            <a:extLst>
              <a:ext uri="{FF2B5EF4-FFF2-40B4-BE49-F238E27FC236}">
                <a16:creationId xmlns:a16="http://schemas.microsoft.com/office/drawing/2014/main" id="{45D8796E-5DE5-F7B0-DD65-AE75B74FCC95}"/>
              </a:ext>
            </a:extLst>
          </p:cNvPr>
          <p:cNvPicPr>
            <a:picLocks noGrp="1" noRot="1" noChangeAspect="1"/>
          </p:cNvPicPr>
          <p:nvPr>
            <p:ph idx="1"/>
            <a:videoFile r:link="rId1"/>
          </p:nvPr>
        </p:nvPicPr>
        <p:blipFill>
          <a:blip r:embed="rId3"/>
          <a:stretch>
            <a:fillRect/>
          </a:stretch>
        </p:blipFill>
        <p:spPr>
          <a:xfrm>
            <a:off x="1324457" y="1852280"/>
            <a:ext cx="7417613" cy="4189931"/>
          </a:xfrm>
          <a:prstGeom prst="rect">
            <a:avLst/>
          </a:prstGeom>
        </p:spPr>
      </p:pic>
    </p:spTree>
    <p:extLst>
      <p:ext uri="{BB962C8B-B14F-4D97-AF65-F5344CB8AC3E}">
        <p14:creationId xmlns:p14="http://schemas.microsoft.com/office/powerpoint/2010/main" val="179338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F0D641-5445-4CDB-BF23-DE481B54BE70}"/>
              </a:ext>
            </a:extLst>
          </p:cNvPr>
          <p:cNvSpPr>
            <a:spLocks noGrp="1"/>
          </p:cNvSpPr>
          <p:nvPr>
            <p:ph type="title"/>
          </p:nvPr>
        </p:nvSpPr>
        <p:spPr>
          <a:xfrm>
            <a:off x="1024128" y="585216"/>
            <a:ext cx="8018272" cy="1499616"/>
          </a:xfrm>
        </p:spPr>
        <p:txBody>
          <a:bodyPr vert="horz" lIns="91440" tIns="45720" rIns="91440" bIns="45720" rtlCol="0" anchor="ctr">
            <a:normAutofit/>
          </a:bodyPr>
          <a:lstStyle/>
          <a:p>
            <a:br>
              <a:rPr lang="en-US" sz="2800" b="1" i="0" dirty="0">
                <a:solidFill>
                  <a:srgbClr val="191D34"/>
                </a:solidFill>
                <a:effectLst/>
                <a:latin typeface="Lato" panose="020F0502020204030203" pitchFamily="34" charset="0"/>
              </a:rPr>
            </a:br>
            <a:r>
              <a:rPr lang="en-US" sz="2800" b="1" dirty="0">
                <a:solidFill>
                  <a:srgbClr val="191D34"/>
                </a:solidFill>
                <a:latin typeface="Lato" panose="020F0502020204030203" pitchFamily="34" charset="0"/>
              </a:rPr>
              <a:t>Quick and helpful practices for managing stress and anxiety</a:t>
            </a:r>
            <a:endParaRPr lang="en-US" sz="2800" b="1" i="0" dirty="0">
              <a:solidFill>
                <a:srgbClr val="191D34"/>
              </a:solidFill>
              <a:effectLst/>
              <a:latin typeface="Lato" panose="020F0502020204030203" pitchFamily="34" charset="0"/>
            </a:endParaRPr>
          </a:p>
        </p:txBody>
      </p:sp>
      <p:sp>
        <p:nvSpPr>
          <p:cNvPr id="43" name="Rectangle 42">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a:extLst>
              <a:ext uri="{FF2B5EF4-FFF2-40B4-BE49-F238E27FC236}">
                <a16:creationId xmlns:a16="http://schemas.microsoft.com/office/drawing/2014/main" id="{C96B839E-3F89-48A0-913B-EF8CF32905A0}"/>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B1E4CB7-CB13-4810-BF18-BE31AFC64F93}" type="slidenum">
              <a:rPr lang="en-US" kern="1200" dirty="0">
                <a:solidFill>
                  <a:schemeClr val="tx1">
                    <a:lumMod val="95000"/>
                    <a:lumOff val="5000"/>
                  </a:schemeClr>
                </a:solidFill>
                <a:latin typeface="+mj-lt"/>
                <a:ea typeface="+mn-ea"/>
                <a:cs typeface="+mn-cs"/>
              </a:rPr>
              <a:pPr>
                <a:spcAft>
                  <a:spcPts val="600"/>
                </a:spcAft>
              </a:pPr>
              <a:t>25</a:t>
            </a:fld>
            <a:endParaRPr lang="en-US" kern="1200" dirty="0">
              <a:solidFill>
                <a:schemeClr val="tx1">
                  <a:lumMod val="95000"/>
                  <a:lumOff val="5000"/>
                </a:schemeClr>
              </a:solidFill>
              <a:latin typeface="+mj-lt"/>
              <a:ea typeface="+mn-ea"/>
              <a:cs typeface="+mn-cs"/>
            </a:endParaRPr>
          </a:p>
        </p:txBody>
      </p:sp>
      <p:pic>
        <p:nvPicPr>
          <p:cNvPr id="5" name="Online Media 4" title="GREAT: Helpful Practices to Manage Stress and Anxiety">
            <a:hlinkClick r:id="" action="ppaction://media"/>
            <a:extLst>
              <a:ext uri="{FF2B5EF4-FFF2-40B4-BE49-F238E27FC236}">
                <a16:creationId xmlns:a16="http://schemas.microsoft.com/office/drawing/2014/main" id="{9BDB4139-D262-FB2E-6AD7-EDB995E09A78}"/>
              </a:ext>
            </a:extLst>
          </p:cNvPr>
          <p:cNvPicPr>
            <a:picLocks noGrp="1" noRot="1" noChangeAspect="1"/>
          </p:cNvPicPr>
          <p:nvPr>
            <p:ph idx="1"/>
            <a:videoFile r:link="rId1"/>
          </p:nvPr>
        </p:nvPicPr>
        <p:blipFill>
          <a:blip r:embed="rId3"/>
          <a:stretch>
            <a:fillRect/>
          </a:stretch>
        </p:blipFill>
        <p:spPr>
          <a:xfrm>
            <a:off x="1323882" y="2010214"/>
            <a:ext cx="7814378" cy="4414049"/>
          </a:xfrm>
          <a:prstGeom prst="rect">
            <a:avLst/>
          </a:prstGeom>
        </p:spPr>
      </p:pic>
    </p:spTree>
    <p:extLst>
      <p:ext uri="{BB962C8B-B14F-4D97-AF65-F5344CB8AC3E}">
        <p14:creationId xmlns:p14="http://schemas.microsoft.com/office/powerpoint/2010/main" val="351486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75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EBEAE5A-E81A-76DE-8219-A562A822AAE7}"/>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Part 2: Mental Health 
</a:t>
            </a:r>
          </a:p>
        </p:txBody>
      </p:sp>
      <p:pic>
        <p:nvPicPr>
          <p:cNvPr id="3074" name="Picture 2" descr="10 easy tips to manage your mental health | Health - Hindustan Times">
            <a:extLst>
              <a:ext uri="{FF2B5EF4-FFF2-40B4-BE49-F238E27FC236}">
                <a16:creationId xmlns:a16="http://schemas.microsoft.com/office/drawing/2014/main" id="{6B9D4D0D-7F77-D839-E5BD-1364D922A5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13" r="455"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D29FE21F-EAA6-A030-D53F-A28EF2BC8BEB}"/>
              </a:ext>
            </a:extLst>
          </p:cNvPr>
          <p:cNvSpPr>
            <a:spLocks noGrp="1"/>
          </p:cNvSpPr>
          <p:nvPr>
            <p:ph type="sldNum" sz="quarter" idx="12"/>
          </p:nvPr>
        </p:nvSpPr>
        <p:spPr>
          <a:xfrm>
            <a:off x="10837333" y="6535157"/>
            <a:ext cx="973667" cy="274320"/>
          </a:xfrm>
        </p:spPr>
        <p:txBody>
          <a:bodyPr>
            <a:normAutofit/>
          </a:bodyPr>
          <a:lstStyle/>
          <a:p>
            <a:pPr>
              <a:spcAft>
                <a:spcPts val="600"/>
              </a:spcAft>
            </a:pPr>
            <a:fld id="{CB1E4CB7-CB13-4810-BF18-BE31AFC64F93}" type="slidenum">
              <a:rPr lang="en-US" smtClean="0"/>
              <a:pPr>
                <a:spcAft>
                  <a:spcPts val="600"/>
                </a:spcAft>
              </a:pPr>
              <a:t>26</a:t>
            </a:fld>
            <a:endParaRPr lang="en-US" dirty="0"/>
          </a:p>
        </p:txBody>
      </p:sp>
      <p:sp>
        <p:nvSpPr>
          <p:cNvPr id="3081" name="Rectangle 308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a:extLst>
              <a:ext uri="{FF2B5EF4-FFF2-40B4-BE49-F238E27FC236}">
                <a16:creationId xmlns:a16="http://schemas.microsoft.com/office/drawing/2014/main" id="{C8A37D25-F7E3-5D08-A5D0-D38FFDBF181E}"/>
              </a:ext>
            </a:extLst>
          </p:cNvPr>
          <p:cNvSpPr>
            <a:spLocks noGrp="1"/>
          </p:cNvSpPr>
          <p:nvPr>
            <p:ph idx="1"/>
          </p:nvPr>
        </p:nvSpPr>
        <p:spPr>
          <a:xfrm>
            <a:off x="8029319" y="917725"/>
            <a:ext cx="3424739" cy="4852362"/>
          </a:xfrm>
        </p:spPr>
        <p:txBody>
          <a:bodyPr anchor="ctr">
            <a:normAutofit/>
          </a:bodyPr>
          <a:lstStyle/>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300664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a:extLst>
              <a:ext uri="{FF2B5EF4-FFF2-40B4-BE49-F238E27FC236}">
                <a16:creationId xmlns:a16="http://schemas.microsoft.com/office/drawing/2014/main" id="{C8A37D25-F7E3-5D08-A5D0-D38FFDBF181E}"/>
              </a:ext>
            </a:extLst>
          </p:cNvPr>
          <p:cNvSpPr>
            <a:spLocks noGrp="1"/>
          </p:cNvSpPr>
          <p:nvPr>
            <p:ph idx="1"/>
          </p:nvPr>
        </p:nvSpPr>
        <p:spPr>
          <a:xfrm>
            <a:off x="4699818" y="640080"/>
            <a:ext cx="7172138" cy="3554233"/>
          </a:xfrm>
        </p:spPr>
        <p:txBody>
          <a:bodyPr>
            <a:normAutofit/>
          </a:bodyPr>
          <a:lstStyle/>
          <a:p>
            <a:endParaRPr lang="en-US" dirty="0"/>
          </a:p>
          <a:p>
            <a:endParaRPr lang="en-US" dirty="0"/>
          </a:p>
        </p:txBody>
      </p:sp>
      <p:sp>
        <p:nvSpPr>
          <p:cNvPr id="7" name="Slide Number Placeholder 6">
            <a:extLst>
              <a:ext uri="{FF2B5EF4-FFF2-40B4-BE49-F238E27FC236}">
                <a16:creationId xmlns:a16="http://schemas.microsoft.com/office/drawing/2014/main" id="{D29FE21F-EAA6-A030-D53F-A28EF2BC8BEB}"/>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smtClean="0"/>
              <a:pPr>
                <a:spcAft>
                  <a:spcPts val="600"/>
                </a:spcAft>
              </a:pPr>
              <a:t>27</a:t>
            </a:fld>
            <a:endParaRPr lang="en-US" dirty="0"/>
          </a:p>
        </p:txBody>
      </p:sp>
      <p:pic>
        <p:nvPicPr>
          <p:cNvPr id="4" name="Picture 3">
            <a:extLst>
              <a:ext uri="{FF2B5EF4-FFF2-40B4-BE49-F238E27FC236}">
                <a16:creationId xmlns:a16="http://schemas.microsoft.com/office/drawing/2014/main" id="{810A6720-71F0-72C0-FD64-2F62BDDA7245}"/>
              </a:ext>
            </a:extLst>
          </p:cNvPr>
          <p:cNvPicPr>
            <a:picLocks noChangeAspect="1"/>
          </p:cNvPicPr>
          <p:nvPr/>
        </p:nvPicPr>
        <p:blipFill>
          <a:blip r:embed="rId2"/>
          <a:stretch>
            <a:fillRect/>
          </a:stretch>
        </p:blipFill>
        <p:spPr>
          <a:xfrm>
            <a:off x="381000" y="115624"/>
            <a:ext cx="9496425" cy="6629400"/>
          </a:xfrm>
          <a:prstGeom prst="rect">
            <a:avLst/>
          </a:prstGeom>
        </p:spPr>
      </p:pic>
    </p:spTree>
    <p:extLst>
      <p:ext uri="{BB962C8B-B14F-4D97-AF65-F5344CB8AC3E}">
        <p14:creationId xmlns:p14="http://schemas.microsoft.com/office/powerpoint/2010/main" val="630212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1E072A-D77A-79C4-FABE-13405955F74E}"/>
              </a:ext>
            </a:extLst>
          </p:cNvPr>
          <p:cNvSpPr>
            <a:spLocks noGrp="1"/>
          </p:cNvSpPr>
          <p:nvPr>
            <p:ph type="title"/>
          </p:nvPr>
        </p:nvSpPr>
        <p:spPr>
          <a:xfrm>
            <a:off x="964788" y="804333"/>
            <a:ext cx="3391900" cy="5249334"/>
          </a:xfrm>
        </p:spPr>
        <p:txBody>
          <a:bodyPr>
            <a:normAutofit/>
          </a:bodyPr>
          <a:lstStyle/>
          <a:p>
            <a:pPr algn="r"/>
            <a:r>
              <a:rPr lang="es-ES" dirty="0">
                <a:solidFill>
                  <a:srgbClr val="FFFFFF"/>
                </a:solidFill>
              </a:rPr>
              <a:t>What is mental health?
</a:t>
            </a:r>
            <a:endParaRPr lang="en-US" dirty="0">
              <a:solidFill>
                <a:srgbClr val="FFFFFF"/>
              </a:solidFill>
            </a:endParaRPr>
          </a:p>
        </p:txBody>
      </p:sp>
      <p:sp>
        <p:nvSpPr>
          <p:cNvPr id="18" name="Content Placeholder 2">
            <a:extLst>
              <a:ext uri="{FF2B5EF4-FFF2-40B4-BE49-F238E27FC236}">
                <a16:creationId xmlns:a16="http://schemas.microsoft.com/office/drawing/2014/main" id="{CDE43CD1-A7A0-7D49-901D-9095DCF43E2E}"/>
              </a:ext>
            </a:extLst>
          </p:cNvPr>
          <p:cNvSpPr>
            <a:spLocks noGrp="1"/>
          </p:cNvSpPr>
          <p:nvPr>
            <p:ph idx="1"/>
          </p:nvPr>
        </p:nvSpPr>
        <p:spPr>
          <a:xfrm>
            <a:off x="4951048" y="804333"/>
            <a:ext cx="6306003" cy="5249334"/>
          </a:xfrm>
        </p:spPr>
        <p:txBody>
          <a:bodyPr anchor="ctr">
            <a:normAutofit/>
          </a:bodyPr>
          <a:lstStyle/>
          <a:p>
            <a:pPr>
              <a:buFont typeface="Wingdings" panose="05000000000000000000" pitchFamily="2" charset="2"/>
              <a:buChar char="Ø"/>
            </a:pPr>
            <a:r>
              <a:rPr lang="en-US" dirty="0"/>
              <a:t>It includes emotional, psychological and social well-being.
Affect the way we think, feel, act, make decisions, and relate to others
Mental health is more than the absence of mental illness
Essential to your overall health and quality of life.
Self-care can play a role in maintaining your mental health 
help support your treatment and recovery if you have a mental illness. </a:t>
            </a:r>
          </a:p>
        </p:txBody>
      </p:sp>
      <p:sp>
        <p:nvSpPr>
          <p:cNvPr id="5" name="Footer Placeholder 4">
            <a:extLst>
              <a:ext uri="{FF2B5EF4-FFF2-40B4-BE49-F238E27FC236}">
                <a16:creationId xmlns:a16="http://schemas.microsoft.com/office/drawing/2014/main" id="{5747D396-59F0-EB36-E849-765E9C9AC80F}"/>
              </a:ext>
            </a:extLst>
          </p:cNvPr>
          <p:cNvSpPr>
            <a:spLocks noGrp="1"/>
          </p:cNvSpPr>
          <p:nvPr>
            <p:ph type="ftr" sz="quarter" idx="11"/>
          </p:nvPr>
        </p:nvSpPr>
        <p:spPr>
          <a:xfrm>
            <a:off x="4842932" y="6470704"/>
            <a:ext cx="5901459" cy="274320"/>
          </a:xfrm>
        </p:spPr>
        <p:txBody>
          <a:bodyPr>
            <a:normAutofit/>
          </a:bodyPr>
          <a:lstStyle/>
          <a:p>
            <a:pPr>
              <a:spcAft>
                <a:spcPts val="600"/>
              </a:spcAft>
            </a:pPr>
            <a:r>
              <a:rPr lang="en-US" dirty="0"/>
              <a:t>National Institutes of Mental Health</a:t>
            </a:r>
          </a:p>
        </p:txBody>
      </p:sp>
      <p:sp>
        <p:nvSpPr>
          <p:cNvPr id="6" name="Slide Number Placeholder 5">
            <a:extLst>
              <a:ext uri="{FF2B5EF4-FFF2-40B4-BE49-F238E27FC236}">
                <a16:creationId xmlns:a16="http://schemas.microsoft.com/office/drawing/2014/main" id="{298B52CC-141F-B32D-05C7-A820657EE1B2}"/>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smtClean="0"/>
              <a:pPr>
                <a:spcAft>
                  <a:spcPts val="600"/>
                </a:spcAft>
              </a:pPr>
              <a:t>28</a:t>
            </a:fld>
            <a:endParaRPr lang="en-US" dirty="0"/>
          </a:p>
        </p:txBody>
      </p:sp>
    </p:spTree>
    <p:extLst>
      <p:ext uri="{BB962C8B-B14F-4D97-AF65-F5344CB8AC3E}">
        <p14:creationId xmlns:p14="http://schemas.microsoft.com/office/powerpoint/2010/main" val="1363766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a:extLst>
              <a:ext uri="{FF2B5EF4-FFF2-40B4-BE49-F238E27FC236}">
                <a16:creationId xmlns:a16="http://schemas.microsoft.com/office/drawing/2014/main" id="{C8A37D25-F7E3-5D08-A5D0-D38FFDBF181E}"/>
              </a:ext>
            </a:extLst>
          </p:cNvPr>
          <p:cNvSpPr>
            <a:spLocks noGrp="1"/>
          </p:cNvSpPr>
          <p:nvPr>
            <p:ph idx="1"/>
          </p:nvPr>
        </p:nvSpPr>
        <p:spPr>
          <a:xfrm>
            <a:off x="4699818" y="640080"/>
            <a:ext cx="7172138" cy="3554233"/>
          </a:xfrm>
        </p:spPr>
        <p:txBody>
          <a:bodyPr>
            <a:normAutofit/>
          </a:bodyPr>
          <a:lstStyle/>
          <a:p>
            <a:endParaRPr lang="en-US" dirty="0"/>
          </a:p>
          <a:p>
            <a:endParaRPr lang="en-US" dirty="0"/>
          </a:p>
        </p:txBody>
      </p:sp>
      <p:sp>
        <p:nvSpPr>
          <p:cNvPr id="7" name="Slide Number Placeholder 6">
            <a:extLst>
              <a:ext uri="{FF2B5EF4-FFF2-40B4-BE49-F238E27FC236}">
                <a16:creationId xmlns:a16="http://schemas.microsoft.com/office/drawing/2014/main" id="{D29FE21F-EAA6-A030-D53F-A28EF2BC8BEB}"/>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smtClean="0"/>
              <a:pPr>
                <a:spcAft>
                  <a:spcPts val="600"/>
                </a:spcAft>
              </a:pPr>
              <a:t>29</a:t>
            </a:fld>
            <a:endParaRPr lang="en-US" dirty="0"/>
          </a:p>
        </p:txBody>
      </p:sp>
      <p:pic>
        <p:nvPicPr>
          <p:cNvPr id="4098" name="Picture 2">
            <a:extLst>
              <a:ext uri="{FF2B5EF4-FFF2-40B4-BE49-F238E27FC236}">
                <a16:creationId xmlns:a16="http://schemas.microsoft.com/office/drawing/2014/main" id="{E7DC5B2A-EAE8-41DB-BD96-EF3A246FF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12976"/>
            <a:ext cx="12192000" cy="626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4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EBEAE5A-E81A-76DE-8219-A562A822AAE7}"/>
              </a:ext>
            </a:extLst>
          </p:cNvPr>
          <p:cNvSpPr>
            <a:spLocks noGrp="1"/>
          </p:cNvSpPr>
          <p:nvPr>
            <p:ph type="title"/>
          </p:nvPr>
        </p:nvSpPr>
        <p:spPr>
          <a:xfrm>
            <a:off x="310039" y="640080"/>
            <a:ext cx="3429855" cy="5613236"/>
          </a:xfrm>
        </p:spPr>
        <p:txBody>
          <a:bodyPr anchor="ctr">
            <a:normAutofit/>
          </a:bodyPr>
          <a:lstStyle/>
          <a:p>
            <a:r>
              <a:rPr lang="en-US" dirty="0">
                <a:solidFill>
                  <a:srgbClr val="FFFFFF"/>
                </a:solidFill>
              </a:rPr>
              <a:t>Part 1: Managing Stress and Stress Management</a:t>
            </a:r>
            <a:r>
              <a:rPr lang="es-ES" dirty="0">
                <a:solidFill>
                  <a:srgbClr val="FFFFFF"/>
                </a:solidFill>
              </a:rPr>
              <a:t>
</a:t>
            </a:r>
            <a:endParaRPr lang="en-US" dirty="0">
              <a:solidFill>
                <a:srgbClr val="FFFFFF"/>
              </a:solidFill>
            </a:endParaRPr>
          </a:p>
        </p:txBody>
      </p:sp>
      <p:sp>
        <p:nvSpPr>
          <p:cNvPr id="13" name="Content Placeholder 12">
            <a:extLst>
              <a:ext uri="{FF2B5EF4-FFF2-40B4-BE49-F238E27FC236}">
                <a16:creationId xmlns:a16="http://schemas.microsoft.com/office/drawing/2014/main" id="{C8A37D25-F7E3-5D08-A5D0-D38FFDBF181E}"/>
              </a:ext>
            </a:extLst>
          </p:cNvPr>
          <p:cNvSpPr>
            <a:spLocks noGrp="1"/>
          </p:cNvSpPr>
          <p:nvPr>
            <p:ph idx="1"/>
          </p:nvPr>
        </p:nvSpPr>
        <p:spPr>
          <a:xfrm>
            <a:off x="4699818" y="640080"/>
            <a:ext cx="7172138" cy="3554233"/>
          </a:xfrm>
        </p:spPr>
        <p:txBody>
          <a:bodyPr>
            <a:normAutofit/>
          </a:bodyPr>
          <a:lstStyle/>
          <a:p>
            <a:endParaRPr lang="en-US" dirty="0"/>
          </a:p>
          <a:p>
            <a:endParaRPr lang="en-US" dirty="0"/>
          </a:p>
        </p:txBody>
      </p:sp>
      <p:sp>
        <p:nvSpPr>
          <p:cNvPr id="7" name="Slide Number Placeholder 6">
            <a:extLst>
              <a:ext uri="{FF2B5EF4-FFF2-40B4-BE49-F238E27FC236}">
                <a16:creationId xmlns:a16="http://schemas.microsoft.com/office/drawing/2014/main" id="{D29FE21F-EAA6-A030-D53F-A28EF2BC8BEB}"/>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smtClean="0"/>
              <a:pPr>
                <a:spcAft>
                  <a:spcPts val="600"/>
                </a:spcAft>
              </a:pPr>
              <a:t>3</a:t>
            </a:fld>
            <a:endParaRPr lang="en-US" dirty="0"/>
          </a:p>
        </p:txBody>
      </p:sp>
      <p:pic>
        <p:nvPicPr>
          <p:cNvPr id="5122" name="Picture 2" descr="Tips For Stress Management With Useful Advices Infographic Concept Vector  Illustration Stress Relief Ways Stock Illustration - Download Image Now -  iStock">
            <a:extLst>
              <a:ext uri="{FF2B5EF4-FFF2-40B4-BE49-F238E27FC236}">
                <a16:creationId xmlns:a16="http://schemas.microsoft.com/office/drawing/2014/main" id="{FBC1C21C-F4BD-FF15-289D-D9187F3CE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887" y="-2"/>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01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85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EBEAE5A-E81A-76DE-8219-A562A822AAE7}"/>
              </a:ext>
            </a:extLst>
          </p:cNvPr>
          <p:cNvSpPr>
            <a:spLocks noGrp="1"/>
          </p:cNvSpPr>
          <p:nvPr>
            <p:ph type="title"/>
          </p:nvPr>
        </p:nvSpPr>
        <p:spPr>
          <a:xfrm>
            <a:off x="1024129" y="585216"/>
            <a:ext cx="3779085" cy="1499616"/>
          </a:xfrm>
        </p:spPr>
        <p:txBody>
          <a:bodyPr>
            <a:normAutofit/>
          </a:bodyPr>
          <a:lstStyle/>
          <a:p>
            <a:r>
              <a:rPr lang="en-US" dirty="0">
                <a:solidFill>
                  <a:srgbClr val="FFFFFF"/>
                </a:solidFill>
              </a:rPr>
              <a:t>Part 3:Self Care 
</a:t>
            </a:r>
          </a:p>
        </p:txBody>
      </p:sp>
      <p:cxnSp>
        <p:nvCxnSpPr>
          <p:cNvPr id="4105" name="Straight Connector 4104">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8A37D25-F7E3-5D08-A5D0-D38FFDBF181E}"/>
              </a:ext>
            </a:extLst>
          </p:cNvPr>
          <p:cNvSpPr>
            <a:spLocks noGrp="1"/>
          </p:cNvSpPr>
          <p:nvPr>
            <p:ph idx="1"/>
          </p:nvPr>
        </p:nvSpPr>
        <p:spPr>
          <a:xfrm>
            <a:off x="359597" y="2286000"/>
            <a:ext cx="4456244" cy="3931920"/>
          </a:xfrm>
        </p:spPr>
        <p:txBody>
          <a:bodyPr>
            <a:normAutofit/>
          </a:bodyPr>
          <a:lstStyle/>
          <a:p>
            <a:endParaRPr lang="en-US" dirty="0">
              <a:solidFill>
                <a:srgbClr val="FFFFFF"/>
              </a:solidFill>
            </a:endParaRPr>
          </a:p>
          <a:p>
            <a:r>
              <a:rPr lang="en-US" b="0" i="0" dirty="0">
                <a:solidFill>
                  <a:srgbClr val="444444"/>
                </a:solidFill>
                <a:effectLst/>
                <a:latin typeface="Roboto" panose="02000000000000000000" pitchFamily="2" charset="0"/>
              </a:rPr>
              <a:t>"</a:t>
            </a:r>
            <a:r>
              <a:rPr lang="en-US" dirty="0">
                <a:solidFill>
                  <a:schemeClr val="accent1"/>
                </a:solidFill>
                <a:latin typeface="Roboto" panose="02000000000000000000" pitchFamily="2" charset="0"/>
              </a:rPr>
              <a:t>What soap is to the body, laughter is to the soul." ~ Yiddish Proverb</a:t>
            </a:r>
            <a:r>
              <a:rPr lang="es-ES" dirty="0">
                <a:solidFill>
                  <a:schemeClr val="accent1"/>
                </a:solidFill>
                <a:latin typeface="Roboto" panose="02000000000000000000" pitchFamily="2" charset="0"/>
              </a:rPr>
              <a:t>
</a:t>
            </a:r>
            <a:endParaRPr lang="en-US" dirty="0">
              <a:solidFill>
                <a:srgbClr val="FFFFFF"/>
              </a:solidFill>
            </a:endParaRPr>
          </a:p>
        </p:txBody>
      </p:sp>
      <p:pic>
        <p:nvPicPr>
          <p:cNvPr id="4098" name="Picture 2" descr="Wait… That's Self-care? - Integral Care">
            <a:extLst>
              <a:ext uri="{FF2B5EF4-FFF2-40B4-BE49-F238E27FC236}">
                <a16:creationId xmlns:a16="http://schemas.microsoft.com/office/drawing/2014/main" id="{B89041B9-FD2A-B3C3-163F-3A94487620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9"/>
          <a:stretch/>
        </p:blipFill>
        <p:spPr bwMode="auto">
          <a:xfrm>
            <a:off x="6096000" y="640080"/>
            <a:ext cx="5455921" cy="557784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D29FE21F-EAA6-A030-D53F-A28EF2BC8BEB}"/>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smtClean="0"/>
              <a:pPr>
                <a:spcAft>
                  <a:spcPts val="600"/>
                </a:spcAft>
              </a:pPr>
              <a:t>30</a:t>
            </a:fld>
            <a:endParaRPr lang="en-US" dirty="0"/>
          </a:p>
        </p:txBody>
      </p:sp>
    </p:spTree>
    <p:extLst>
      <p:ext uri="{BB962C8B-B14F-4D97-AF65-F5344CB8AC3E}">
        <p14:creationId xmlns:p14="http://schemas.microsoft.com/office/powerpoint/2010/main" val="2399896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07DF4F-2034-FB87-B4A3-D697598C9C19}"/>
              </a:ext>
            </a:extLst>
          </p:cNvPr>
          <p:cNvSpPr>
            <a:spLocks noGrp="1"/>
          </p:cNvSpPr>
          <p:nvPr>
            <p:ph type="title"/>
          </p:nvPr>
        </p:nvSpPr>
        <p:spPr>
          <a:xfrm>
            <a:off x="643468" y="643467"/>
            <a:ext cx="3415612" cy="5571066"/>
          </a:xfrm>
        </p:spPr>
        <p:txBody>
          <a:bodyPr>
            <a:normAutofit/>
          </a:bodyPr>
          <a:lstStyle/>
          <a:p>
            <a:r>
              <a:rPr lang="en-US" dirty="0">
                <a:solidFill>
                  <a:srgbClr val="FFFFFF"/>
                </a:solidFill>
              </a:rPr>
              <a:t>What is self-care?
</a:t>
            </a:r>
          </a:p>
        </p:txBody>
      </p:sp>
      <p:sp>
        <p:nvSpPr>
          <p:cNvPr id="7" name="Slide Number Placeholder 6">
            <a:extLst>
              <a:ext uri="{FF2B5EF4-FFF2-40B4-BE49-F238E27FC236}">
                <a16:creationId xmlns:a16="http://schemas.microsoft.com/office/drawing/2014/main" id="{999C1F82-11C1-8FDA-ED7F-D8D62C788FB9}"/>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smtClean="0"/>
              <a:pPr>
                <a:spcAft>
                  <a:spcPts val="600"/>
                </a:spcAft>
              </a:pPr>
              <a:t>31</a:t>
            </a:fld>
            <a:endParaRPr lang="en-US" dirty="0"/>
          </a:p>
        </p:txBody>
      </p:sp>
      <p:graphicFrame>
        <p:nvGraphicFramePr>
          <p:cNvPr id="16" name="Content Placeholder 2">
            <a:extLst>
              <a:ext uri="{FF2B5EF4-FFF2-40B4-BE49-F238E27FC236}">
                <a16:creationId xmlns:a16="http://schemas.microsoft.com/office/drawing/2014/main" id="{E3C44873-32D9-A6D3-052E-76C24CC55FA5}"/>
              </a:ext>
            </a:extLst>
          </p:cNvPr>
          <p:cNvGraphicFramePr>
            <a:graphicFrameLocks noGrp="1"/>
          </p:cNvGraphicFramePr>
          <p:nvPr>
            <p:ph idx="1"/>
            <p:extLst>
              <p:ext uri="{D42A27DB-BD31-4B8C-83A1-F6EECF244321}">
                <p14:modId xmlns:p14="http://schemas.microsoft.com/office/powerpoint/2010/main" val="418870163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08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4">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0C7FE724-9729-5A11-752B-81D1EA10811C}"/>
              </a:ext>
            </a:extLst>
          </p:cNvPr>
          <p:cNvSpPr>
            <a:spLocks noGrp="1"/>
          </p:cNvSpPr>
          <p:nvPr>
            <p:ph type="title"/>
          </p:nvPr>
        </p:nvSpPr>
        <p:spPr>
          <a:xfrm>
            <a:off x="1024129" y="585216"/>
            <a:ext cx="3779085" cy="1499616"/>
          </a:xfrm>
        </p:spPr>
        <p:txBody>
          <a:bodyPr>
            <a:normAutofit/>
          </a:bodyPr>
          <a:lstStyle/>
          <a:p>
            <a:r>
              <a:rPr lang="en-US" dirty="0">
                <a:solidFill>
                  <a:srgbClr val="FFFFFF"/>
                </a:solidFill>
              </a:rPr>
              <a:t>Self Care Tips </a:t>
            </a:r>
          </a:p>
        </p:txBody>
      </p:sp>
      <p:cxnSp>
        <p:nvCxnSpPr>
          <p:cNvPr id="27" name="Straight Connector 26">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8A37D25-F7E3-5D08-A5D0-D38FFDBF181E}"/>
              </a:ext>
            </a:extLst>
          </p:cNvPr>
          <p:cNvSpPr>
            <a:spLocks noGrp="1"/>
          </p:cNvSpPr>
          <p:nvPr>
            <p:ph idx="1"/>
          </p:nvPr>
        </p:nvSpPr>
        <p:spPr>
          <a:xfrm>
            <a:off x="1024129" y="2286000"/>
            <a:ext cx="3791711" cy="3931920"/>
          </a:xfrm>
        </p:spPr>
        <p:txBody>
          <a:bodyPr>
            <a:normAutofit/>
          </a:bodyPr>
          <a:lstStyle/>
          <a:p>
            <a:endParaRPr lang="en-US" dirty="0">
              <a:solidFill>
                <a:srgbClr val="FFFFFF"/>
              </a:solidFill>
            </a:endParaRPr>
          </a:p>
          <a:p>
            <a:endParaRPr lang="en-US" dirty="0">
              <a:solidFill>
                <a:srgbClr val="FFFFFF"/>
              </a:solidFill>
            </a:endParaRPr>
          </a:p>
        </p:txBody>
      </p:sp>
      <p:pic>
        <p:nvPicPr>
          <p:cNvPr id="6" name="Picture 5" descr="Text, timeline&#10;&#10;Description automatically generated">
            <a:extLst>
              <a:ext uri="{FF2B5EF4-FFF2-40B4-BE49-F238E27FC236}">
                <a16:creationId xmlns:a16="http://schemas.microsoft.com/office/drawing/2014/main" id="{35419790-3D51-85A5-BA93-B9DFEA810E1E}"/>
              </a:ext>
            </a:extLst>
          </p:cNvPr>
          <p:cNvPicPr>
            <a:picLocks noChangeAspect="1"/>
          </p:cNvPicPr>
          <p:nvPr/>
        </p:nvPicPr>
        <p:blipFill rotWithShape="1">
          <a:blip r:embed="rId2"/>
          <a:srcRect b="597"/>
          <a:stretch/>
        </p:blipFill>
        <p:spPr>
          <a:xfrm>
            <a:off x="6396434" y="217062"/>
            <a:ext cx="4492853" cy="6640938"/>
          </a:xfrm>
          <a:prstGeom prst="rect">
            <a:avLst/>
          </a:prstGeom>
        </p:spPr>
      </p:pic>
      <p:sp>
        <p:nvSpPr>
          <p:cNvPr id="7" name="Slide Number Placeholder 6">
            <a:extLst>
              <a:ext uri="{FF2B5EF4-FFF2-40B4-BE49-F238E27FC236}">
                <a16:creationId xmlns:a16="http://schemas.microsoft.com/office/drawing/2014/main" id="{D29FE21F-EAA6-A030-D53F-A28EF2BC8BEB}"/>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a:pPr>
                <a:spcAft>
                  <a:spcPts val="600"/>
                </a:spcAft>
              </a:pPr>
              <a:t>32</a:t>
            </a:fld>
            <a:endParaRPr lang="en-US" dirty="0"/>
          </a:p>
        </p:txBody>
      </p:sp>
    </p:spTree>
    <p:extLst>
      <p:ext uri="{BB962C8B-B14F-4D97-AF65-F5344CB8AC3E}">
        <p14:creationId xmlns:p14="http://schemas.microsoft.com/office/powerpoint/2010/main" val="2089408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8FFAC5-FC52-CB65-E539-63FFB24ECC2A}"/>
              </a:ext>
            </a:extLst>
          </p:cNvPr>
          <p:cNvSpPr>
            <a:spLocks noGrp="1"/>
          </p:cNvSpPr>
          <p:nvPr>
            <p:ph type="sldNum" sz="quarter" idx="12"/>
          </p:nvPr>
        </p:nvSpPr>
        <p:spPr/>
        <p:txBody>
          <a:bodyPr/>
          <a:lstStyle/>
          <a:p>
            <a:fld id="{CB1E4CB7-CB13-4810-BF18-BE31AFC64F93}" type="slidenum">
              <a:rPr lang="en-US" smtClean="0"/>
              <a:pPr/>
              <a:t>33</a:t>
            </a:fld>
            <a:endParaRPr lang="en-US" sz="1000" dirty="0"/>
          </a:p>
        </p:txBody>
      </p:sp>
      <p:pic>
        <p:nvPicPr>
          <p:cNvPr id="6" name="Picture 5">
            <a:extLst>
              <a:ext uri="{FF2B5EF4-FFF2-40B4-BE49-F238E27FC236}">
                <a16:creationId xmlns:a16="http://schemas.microsoft.com/office/drawing/2014/main" id="{AE908614-71D1-9C61-5D08-0D2BC0F5CE60}"/>
              </a:ext>
            </a:extLst>
          </p:cNvPr>
          <p:cNvPicPr>
            <a:picLocks noChangeAspect="1"/>
          </p:cNvPicPr>
          <p:nvPr/>
        </p:nvPicPr>
        <p:blipFill>
          <a:blip r:embed="rId2"/>
          <a:stretch>
            <a:fillRect/>
          </a:stretch>
        </p:blipFill>
        <p:spPr>
          <a:xfrm>
            <a:off x="2951825" y="0"/>
            <a:ext cx="6288350" cy="6858000"/>
          </a:xfrm>
          <a:prstGeom prst="rect">
            <a:avLst/>
          </a:prstGeom>
        </p:spPr>
      </p:pic>
    </p:spTree>
    <p:extLst>
      <p:ext uri="{BB962C8B-B14F-4D97-AF65-F5344CB8AC3E}">
        <p14:creationId xmlns:p14="http://schemas.microsoft.com/office/powerpoint/2010/main" val="1322001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28F0F539-DD7A-4A6F-24D4-0B8D0F61D029}"/>
              </a:ext>
            </a:extLst>
          </p:cNvPr>
          <p:cNvSpPr>
            <a:spLocks noGrp="1"/>
          </p:cNvSpPr>
          <p:nvPr>
            <p:ph type="dt" sz="half" idx="10"/>
          </p:nvPr>
        </p:nvSpPr>
        <p:spPr/>
        <p:txBody>
          <a:bodyPr/>
          <a:lstStyle/>
          <a:p>
            <a:r>
              <a:rPr lang="en-US" dirty="0"/>
              <a:t>3/1/20XX</a:t>
            </a:r>
          </a:p>
        </p:txBody>
      </p:sp>
      <p:sp>
        <p:nvSpPr>
          <p:cNvPr id="7" name="Slide Number Placeholder 6">
            <a:extLst>
              <a:ext uri="{FF2B5EF4-FFF2-40B4-BE49-F238E27FC236}">
                <a16:creationId xmlns:a16="http://schemas.microsoft.com/office/drawing/2014/main" id="{999C1F82-11C1-8FDA-ED7F-D8D62C788FB9}"/>
              </a:ext>
            </a:extLst>
          </p:cNvPr>
          <p:cNvSpPr>
            <a:spLocks noGrp="1"/>
          </p:cNvSpPr>
          <p:nvPr>
            <p:ph type="sldNum" sz="quarter" idx="12"/>
          </p:nvPr>
        </p:nvSpPr>
        <p:spPr/>
        <p:txBody>
          <a:bodyPr/>
          <a:lstStyle/>
          <a:p>
            <a:fld id="{CB1E4CB7-CB13-4810-BF18-BE31AFC64F93}" type="slidenum">
              <a:rPr lang="en-US" smtClean="0"/>
              <a:pPr/>
              <a:t>34</a:t>
            </a:fld>
            <a:endParaRPr lang="en-US" dirty="0"/>
          </a:p>
        </p:txBody>
      </p:sp>
      <p:pic>
        <p:nvPicPr>
          <p:cNvPr id="8" name="Online Media 7" title="A Sigh of Relief">
            <a:hlinkClick r:id="" action="ppaction://media"/>
            <a:extLst>
              <a:ext uri="{FF2B5EF4-FFF2-40B4-BE49-F238E27FC236}">
                <a16:creationId xmlns:a16="http://schemas.microsoft.com/office/drawing/2014/main" id="{A89CC90C-25BD-36A4-B010-F4E3FB0FB9AA}"/>
              </a:ext>
            </a:extLst>
          </p:cNvPr>
          <p:cNvPicPr>
            <a:picLocks noRot="1" noChangeAspect="1"/>
          </p:cNvPicPr>
          <p:nvPr>
            <a:videoFile r:link="rId1"/>
          </p:nvPr>
        </p:nvPicPr>
        <p:blipFill>
          <a:blip r:embed="rId3"/>
          <a:stretch>
            <a:fillRect/>
          </a:stretch>
        </p:blipFill>
        <p:spPr>
          <a:xfrm>
            <a:off x="2749550" y="1174750"/>
            <a:ext cx="6661150" cy="4995863"/>
          </a:xfrm>
          <a:prstGeom prst="rect">
            <a:avLst/>
          </a:prstGeom>
        </p:spPr>
      </p:pic>
    </p:spTree>
    <p:extLst>
      <p:ext uri="{BB962C8B-B14F-4D97-AF65-F5344CB8AC3E}">
        <p14:creationId xmlns:p14="http://schemas.microsoft.com/office/powerpoint/2010/main" val="120483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05A306-5099-A0E4-1AB9-BA6DDEF37130}"/>
              </a:ext>
            </a:extLst>
          </p:cNvPr>
          <p:cNvSpPr>
            <a:spLocks noGrp="1"/>
          </p:cNvSpPr>
          <p:nvPr>
            <p:ph type="sldNum" sz="quarter" idx="12"/>
          </p:nvPr>
        </p:nvSpPr>
        <p:spPr/>
        <p:txBody>
          <a:bodyPr/>
          <a:lstStyle/>
          <a:p>
            <a:fld id="{CB1E4CB7-CB13-4810-BF18-BE31AFC64F93}" type="slidenum">
              <a:rPr lang="en-US" smtClean="0"/>
              <a:pPr/>
              <a:t>35</a:t>
            </a:fld>
            <a:endParaRPr lang="en-US" sz="1000" dirty="0"/>
          </a:p>
        </p:txBody>
      </p:sp>
      <p:pic>
        <p:nvPicPr>
          <p:cNvPr id="6" name="Picture 5">
            <a:extLst>
              <a:ext uri="{FF2B5EF4-FFF2-40B4-BE49-F238E27FC236}">
                <a16:creationId xmlns:a16="http://schemas.microsoft.com/office/drawing/2014/main" id="{58653E3C-E56E-D8F2-9755-4F41DE906D0F}"/>
              </a:ext>
            </a:extLst>
          </p:cNvPr>
          <p:cNvPicPr>
            <a:picLocks noChangeAspect="1"/>
          </p:cNvPicPr>
          <p:nvPr/>
        </p:nvPicPr>
        <p:blipFill>
          <a:blip r:embed="rId2"/>
          <a:stretch>
            <a:fillRect/>
          </a:stretch>
        </p:blipFill>
        <p:spPr>
          <a:xfrm>
            <a:off x="3213933" y="0"/>
            <a:ext cx="5764133" cy="6858000"/>
          </a:xfrm>
          <a:prstGeom prst="rect">
            <a:avLst/>
          </a:prstGeom>
        </p:spPr>
      </p:pic>
    </p:spTree>
    <p:extLst>
      <p:ext uri="{BB962C8B-B14F-4D97-AF65-F5344CB8AC3E}">
        <p14:creationId xmlns:p14="http://schemas.microsoft.com/office/powerpoint/2010/main" val="1471887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AB224F3-F96E-C1D3-D116-306A7431D9A6}"/>
              </a:ext>
            </a:extLst>
          </p:cNvPr>
          <p:cNvSpPr>
            <a:spLocks noGrp="1"/>
          </p:cNvSpPr>
          <p:nvPr>
            <p:ph type="sldNum" sz="quarter" idx="12"/>
          </p:nvPr>
        </p:nvSpPr>
        <p:spPr/>
        <p:txBody>
          <a:bodyPr/>
          <a:lstStyle/>
          <a:p>
            <a:fld id="{CB1E4CB7-CB13-4810-BF18-BE31AFC64F93}" type="slidenum">
              <a:rPr lang="en-US" smtClean="0"/>
              <a:pPr/>
              <a:t>36</a:t>
            </a:fld>
            <a:endParaRPr lang="en-US" sz="1000" dirty="0"/>
          </a:p>
        </p:txBody>
      </p:sp>
      <p:pic>
        <p:nvPicPr>
          <p:cNvPr id="8" name="Picture 7">
            <a:extLst>
              <a:ext uri="{FF2B5EF4-FFF2-40B4-BE49-F238E27FC236}">
                <a16:creationId xmlns:a16="http://schemas.microsoft.com/office/drawing/2014/main" id="{32FC2BB7-0E8D-6D3D-EB6A-32699405D453}"/>
              </a:ext>
            </a:extLst>
          </p:cNvPr>
          <p:cNvPicPr>
            <a:picLocks noChangeAspect="1"/>
          </p:cNvPicPr>
          <p:nvPr/>
        </p:nvPicPr>
        <p:blipFill>
          <a:blip r:embed="rId2"/>
          <a:stretch>
            <a:fillRect/>
          </a:stretch>
        </p:blipFill>
        <p:spPr>
          <a:xfrm>
            <a:off x="2832253" y="0"/>
            <a:ext cx="6527494" cy="6858000"/>
          </a:xfrm>
          <a:prstGeom prst="rect">
            <a:avLst/>
          </a:prstGeom>
        </p:spPr>
      </p:pic>
    </p:spTree>
    <p:extLst>
      <p:ext uri="{BB962C8B-B14F-4D97-AF65-F5344CB8AC3E}">
        <p14:creationId xmlns:p14="http://schemas.microsoft.com/office/powerpoint/2010/main" val="4063764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34B007-E984-0AFB-DC29-F29230636AFC}"/>
              </a:ext>
            </a:extLst>
          </p:cNvPr>
          <p:cNvSpPr>
            <a:spLocks noGrp="1"/>
          </p:cNvSpPr>
          <p:nvPr>
            <p:ph type="sldNum" sz="quarter" idx="12"/>
          </p:nvPr>
        </p:nvSpPr>
        <p:spPr/>
        <p:txBody>
          <a:bodyPr/>
          <a:lstStyle/>
          <a:p>
            <a:fld id="{CB1E4CB7-CB13-4810-BF18-BE31AFC64F93}" type="slidenum">
              <a:rPr lang="en-US" smtClean="0"/>
              <a:pPr/>
              <a:t>37</a:t>
            </a:fld>
            <a:endParaRPr lang="en-US" sz="1000" dirty="0"/>
          </a:p>
        </p:txBody>
      </p:sp>
      <p:pic>
        <p:nvPicPr>
          <p:cNvPr id="9" name="Picture 8">
            <a:extLst>
              <a:ext uri="{FF2B5EF4-FFF2-40B4-BE49-F238E27FC236}">
                <a16:creationId xmlns:a16="http://schemas.microsoft.com/office/drawing/2014/main" id="{9C934484-8816-3F57-6F06-91DF618D9DD6}"/>
              </a:ext>
            </a:extLst>
          </p:cNvPr>
          <p:cNvPicPr>
            <a:picLocks noChangeAspect="1"/>
          </p:cNvPicPr>
          <p:nvPr/>
        </p:nvPicPr>
        <p:blipFill>
          <a:blip r:embed="rId2"/>
          <a:stretch>
            <a:fillRect/>
          </a:stretch>
        </p:blipFill>
        <p:spPr>
          <a:xfrm>
            <a:off x="3333439" y="0"/>
            <a:ext cx="5525121" cy="6858000"/>
          </a:xfrm>
          <a:prstGeom prst="rect">
            <a:avLst/>
          </a:prstGeom>
        </p:spPr>
      </p:pic>
    </p:spTree>
    <p:extLst>
      <p:ext uri="{BB962C8B-B14F-4D97-AF65-F5344CB8AC3E}">
        <p14:creationId xmlns:p14="http://schemas.microsoft.com/office/powerpoint/2010/main" val="2200109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19855-8890-0D89-933A-5077D51CAD61}"/>
              </a:ext>
            </a:extLst>
          </p:cNvPr>
          <p:cNvSpPr>
            <a:spLocks noGrp="1"/>
          </p:cNvSpPr>
          <p:nvPr>
            <p:ph type="title"/>
          </p:nvPr>
        </p:nvSpPr>
        <p:spPr>
          <a:xfrm>
            <a:off x="523983" y="585216"/>
            <a:ext cx="4279232" cy="2044968"/>
          </a:xfrm>
        </p:spPr>
        <p:txBody>
          <a:bodyPr>
            <a:normAutofit/>
          </a:bodyPr>
          <a:lstStyle/>
          <a:p>
            <a:r>
              <a:rPr lang="en-US" dirty="0">
                <a:solidFill>
                  <a:srgbClr val="FFFFFF"/>
                </a:solidFill>
              </a:rPr>
              <a:t>Part 4: Sleep Hygiene</a:t>
            </a:r>
          </a:p>
        </p:txBody>
      </p:sp>
      <p:cxnSp>
        <p:nvCxnSpPr>
          <p:cNvPr id="1035" name="Straight Connector 1034">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Sleep Hygiene: Take Back the Night - Mpls.St.Paul Magazine">
            <a:extLst>
              <a:ext uri="{FF2B5EF4-FFF2-40B4-BE49-F238E27FC236}">
                <a16:creationId xmlns:a16="http://schemas.microsoft.com/office/drawing/2014/main" id="{91592616-8E99-6247-74B2-B2F3EC2948D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1608086"/>
            <a:ext cx="5455921" cy="364182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C56BDA30-9394-832E-7E4F-DAF4006E9628}"/>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smtClean="0"/>
              <a:pPr>
                <a:spcAft>
                  <a:spcPts val="600"/>
                </a:spcAft>
              </a:pPr>
              <a:t>38</a:t>
            </a:fld>
            <a:endParaRPr lang="en-US"/>
          </a:p>
        </p:txBody>
      </p:sp>
    </p:spTree>
    <p:extLst>
      <p:ext uri="{BB962C8B-B14F-4D97-AF65-F5344CB8AC3E}">
        <p14:creationId xmlns:p14="http://schemas.microsoft.com/office/powerpoint/2010/main" val="3180667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24EA7B-500C-2A98-97C2-F52AF2B8C5E8}"/>
              </a:ext>
            </a:extLst>
          </p:cNvPr>
          <p:cNvSpPr>
            <a:spLocks noGrp="1"/>
          </p:cNvSpPr>
          <p:nvPr>
            <p:ph type="sldNum" sz="quarter" idx="12"/>
          </p:nvPr>
        </p:nvSpPr>
        <p:spPr/>
        <p:txBody>
          <a:bodyPr/>
          <a:lstStyle/>
          <a:p>
            <a:fld id="{CB1E4CB7-CB13-4810-BF18-BE31AFC64F93}" type="slidenum">
              <a:rPr lang="en-US" smtClean="0"/>
              <a:pPr/>
              <a:t>39</a:t>
            </a:fld>
            <a:endParaRPr lang="en-US" sz="1000" dirty="0"/>
          </a:p>
        </p:txBody>
      </p:sp>
      <p:pic>
        <p:nvPicPr>
          <p:cNvPr id="8" name="Picture 7">
            <a:extLst>
              <a:ext uri="{FF2B5EF4-FFF2-40B4-BE49-F238E27FC236}">
                <a16:creationId xmlns:a16="http://schemas.microsoft.com/office/drawing/2014/main" id="{46ADBBED-642B-3DC8-BB21-63AA33D9520B}"/>
              </a:ext>
            </a:extLst>
          </p:cNvPr>
          <p:cNvPicPr>
            <a:picLocks noChangeAspect="1"/>
          </p:cNvPicPr>
          <p:nvPr/>
        </p:nvPicPr>
        <p:blipFill>
          <a:blip r:embed="rId2"/>
          <a:stretch>
            <a:fillRect/>
          </a:stretch>
        </p:blipFill>
        <p:spPr>
          <a:xfrm>
            <a:off x="1674018" y="0"/>
            <a:ext cx="9163315" cy="7105640"/>
          </a:xfrm>
          <a:prstGeom prst="rect">
            <a:avLst/>
          </a:prstGeom>
        </p:spPr>
      </p:pic>
    </p:spTree>
    <p:extLst>
      <p:ext uri="{BB962C8B-B14F-4D97-AF65-F5344CB8AC3E}">
        <p14:creationId xmlns:p14="http://schemas.microsoft.com/office/powerpoint/2010/main" val="114691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126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6AA4DF9-F771-2764-C93E-9806CD305B1B}"/>
              </a:ext>
            </a:extLst>
          </p:cNvPr>
          <p:cNvSpPr>
            <a:spLocks noGrp="1"/>
          </p:cNvSpPr>
          <p:nvPr>
            <p:ph type="ctrTitle"/>
          </p:nvPr>
        </p:nvSpPr>
        <p:spPr>
          <a:xfrm>
            <a:off x="634275" y="640081"/>
            <a:ext cx="6707817" cy="2657924"/>
          </a:xfrm>
        </p:spPr>
        <p:txBody>
          <a:bodyPr vert="horz" lIns="91440" tIns="45720" rIns="91440" bIns="45720" rtlCol="0" anchor="b">
            <a:normAutofit fontScale="90000"/>
          </a:bodyPr>
          <a:lstStyle/>
          <a:p>
            <a:pPr algn="r"/>
            <a:r>
              <a:rPr lang="en-US" sz="5000" spc="200" dirty="0">
                <a:solidFill>
                  <a:srgbClr val="FFFFFF"/>
                </a:solidFill>
              </a:rPr>
              <a:t>Now more than ever, stress can feel like an ever-present part of life.</a:t>
            </a:r>
            <a:br>
              <a:rPr lang="en-US" sz="5000" spc="200" dirty="0">
                <a:solidFill>
                  <a:srgbClr val="FFFFFF"/>
                </a:solidFill>
              </a:rPr>
            </a:br>
            <a:r>
              <a:rPr lang="en-US" sz="5000" spc="200" dirty="0">
                <a:solidFill>
                  <a:srgbClr val="FFFFFF"/>
                </a:solidFill>
              </a:rPr>
              <a:t>
</a:t>
            </a:r>
            <a:endParaRPr lang="en-US" sz="5000" kern="1200" cap="all" spc="200" baseline="0" dirty="0">
              <a:solidFill>
                <a:srgbClr val="FFFFFF"/>
              </a:solidFill>
              <a:latin typeface="+mj-lt"/>
              <a:ea typeface="+mj-ea"/>
              <a:cs typeface="+mj-cs"/>
            </a:endParaRPr>
          </a:p>
        </p:txBody>
      </p:sp>
      <p:sp>
        <p:nvSpPr>
          <p:cNvPr id="4" name="Subtitle 3">
            <a:extLst>
              <a:ext uri="{FF2B5EF4-FFF2-40B4-BE49-F238E27FC236}">
                <a16:creationId xmlns:a16="http://schemas.microsoft.com/office/drawing/2014/main" id="{8D83CDA2-B314-BD0C-9D63-EA2ED51B7913}"/>
              </a:ext>
            </a:extLst>
          </p:cNvPr>
          <p:cNvSpPr>
            <a:spLocks noGrp="1"/>
          </p:cNvSpPr>
          <p:nvPr>
            <p:ph type="subTitle" idx="1"/>
          </p:nvPr>
        </p:nvSpPr>
        <p:spPr>
          <a:xfrm>
            <a:off x="638920" y="3849539"/>
            <a:ext cx="6703157" cy="2359417"/>
          </a:xfrm>
        </p:spPr>
        <p:txBody>
          <a:bodyPr vert="horz" lIns="91440" tIns="45720" rIns="91440" bIns="45720" rtlCol="0" anchor="t">
            <a:normAutofit fontScale="92500" lnSpcReduction="20000"/>
          </a:bodyPr>
          <a:lstStyle/>
          <a:p>
            <a:pPr algn="r">
              <a:lnSpc>
                <a:spcPct val="100000"/>
              </a:lnSpc>
              <a:spcBef>
                <a:spcPts val="0"/>
              </a:spcBef>
            </a:pPr>
            <a:r>
              <a:rPr lang="en-US" sz="2400" dirty="0">
                <a:solidFill>
                  <a:srgbClr val="FFFFFF"/>
                </a:solidFill>
              </a:rPr>
              <a:t>Whether you work in an office or factor, or manage a home and watch the children with a lot of energy, each week can bring a number of stressful situations. Particular stressors can affect some groups disproportionately. And that's not to mention the ongoing pandemic. COVID-19, its economic impact, and the social isolation of lockdowns affected the mental health of many Americans.
</a:t>
            </a:r>
            <a:endParaRPr lang="en-US" sz="2000" b="0" i="0" dirty="0">
              <a:solidFill>
                <a:srgbClr val="FFFFFF"/>
              </a:solidFill>
              <a:effectLst/>
            </a:endParaRPr>
          </a:p>
        </p:txBody>
      </p:sp>
      <p:cxnSp>
        <p:nvCxnSpPr>
          <p:cNvPr id="22" name="Straight Connector 21">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5582" y="3765314"/>
            <a:ext cx="585216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Placeholder 5" descr="Text, logo&#10;&#10;Description automatically generated">
            <a:extLst>
              <a:ext uri="{FF2B5EF4-FFF2-40B4-BE49-F238E27FC236}">
                <a16:creationId xmlns:a16="http://schemas.microsoft.com/office/drawing/2014/main" id="{9750D4E4-9E01-C18D-403A-647499632B4F}"/>
              </a:ext>
            </a:extLst>
          </p:cNvPr>
          <p:cNvPicPr>
            <a:picLocks noGrp="1" noChangeAspect="1"/>
          </p:cNvPicPr>
          <p:nvPr>
            <p:ph type="pic" sz="quarter" idx="13"/>
          </p:nvPr>
        </p:nvPicPr>
        <p:blipFill>
          <a:blip r:embed="rId2"/>
          <a:srcRect t="24889" b="24889"/>
          <a:stretch>
            <a:fillRect/>
          </a:stretch>
        </p:blipFill>
        <p:spPr>
          <a:xfrm>
            <a:off x="8126599" y="2229260"/>
            <a:ext cx="3993684" cy="2118609"/>
          </a:xfrm>
          <a:prstGeom prst="rect">
            <a:avLst/>
          </a:prstGeom>
        </p:spPr>
      </p:pic>
      <p:sp>
        <p:nvSpPr>
          <p:cNvPr id="7" name="Slide Number Placeholder 6">
            <a:extLst>
              <a:ext uri="{FF2B5EF4-FFF2-40B4-BE49-F238E27FC236}">
                <a16:creationId xmlns:a16="http://schemas.microsoft.com/office/drawing/2014/main" id="{36C0909F-7C35-7FB9-C435-D775A3376AC9}"/>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defTabSz="914400">
              <a:spcAft>
                <a:spcPts val="600"/>
              </a:spcAft>
            </a:pPr>
            <a:fld id="{CB1E4CB7-CB13-4810-BF18-BE31AFC64F93}" type="slidenum">
              <a:rPr lang="en-US" smtClean="0">
                <a:solidFill>
                  <a:schemeClr val="tx1">
                    <a:lumMod val="95000"/>
                    <a:lumOff val="5000"/>
                  </a:schemeClr>
                </a:solidFill>
              </a:rPr>
              <a:pPr defTabSz="914400">
                <a:spcAft>
                  <a:spcPts val="600"/>
                </a:spcAft>
              </a:pPr>
              <a:t>4</a:t>
            </a:fld>
            <a:endParaRPr lang="en-US" dirty="0">
              <a:solidFill>
                <a:schemeClr val="tx1">
                  <a:lumMod val="95000"/>
                  <a:lumOff val="5000"/>
                </a:schemeClr>
              </a:solidFill>
            </a:endParaRPr>
          </a:p>
        </p:txBody>
      </p:sp>
    </p:spTree>
    <p:extLst>
      <p:ext uri="{BB962C8B-B14F-4D97-AF65-F5344CB8AC3E}">
        <p14:creationId xmlns:p14="http://schemas.microsoft.com/office/powerpoint/2010/main" val="406589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1E9B334-1461-9C98-9BE7-91B393A81E59}"/>
              </a:ext>
            </a:extLst>
          </p:cNvPr>
          <p:cNvPicPr>
            <a:picLocks noChangeAspect="1"/>
          </p:cNvPicPr>
          <p:nvPr/>
        </p:nvPicPr>
        <p:blipFill>
          <a:blip r:embed="rId2"/>
          <a:stretch>
            <a:fillRect/>
          </a:stretch>
        </p:blipFill>
        <p:spPr>
          <a:xfrm>
            <a:off x="2490454" y="105691"/>
            <a:ext cx="6787109" cy="9426541"/>
          </a:xfrm>
          <a:prstGeom prst="rect">
            <a:avLst/>
          </a:prstGeom>
        </p:spPr>
      </p:pic>
      <p:sp>
        <p:nvSpPr>
          <p:cNvPr id="6" name="Slide Number Placeholder 5">
            <a:extLst>
              <a:ext uri="{FF2B5EF4-FFF2-40B4-BE49-F238E27FC236}">
                <a16:creationId xmlns:a16="http://schemas.microsoft.com/office/drawing/2014/main" id="{9424EA7B-500C-2A98-97C2-F52AF2B8C5E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B1E4CB7-CB13-4810-BF18-BE31AFC64F93}" type="slidenum">
              <a:rPr lang="en-US" smtClean="0"/>
              <a:pPr>
                <a:spcAft>
                  <a:spcPts val="600"/>
                </a:spcAft>
              </a:pPr>
              <a:t>40</a:t>
            </a:fld>
            <a:endParaRPr lang="en-US" dirty="0"/>
          </a:p>
        </p:txBody>
      </p:sp>
    </p:spTree>
    <p:extLst>
      <p:ext uri="{BB962C8B-B14F-4D97-AF65-F5344CB8AC3E}">
        <p14:creationId xmlns:p14="http://schemas.microsoft.com/office/powerpoint/2010/main" val="1676489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0">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5B9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22">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8A37D25-F7E3-5D08-A5D0-D38FFDBF181E}"/>
              </a:ext>
            </a:extLst>
          </p:cNvPr>
          <p:cNvSpPr>
            <a:spLocks noGrp="1"/>
          </p:cNvSpPr>
          <p:nvPr>
            <p:ph idx="1"/>
          </p:nvPr>
        </p:nvSpPr>
        <p:spPr>
          <a:xfrm>
            <a:off x="1024128" y="2286000"/>
            <a:ext cx="6007027" cy="4023360"/>
          </a:xfrm>
        </p:spPr>
        <p:txBody>
          <a:bodyPr>
            <a:normAutofit/>
          </a:bodyPr>
          <a:lstStyle/>
          <a:p>
            <a:endParaRPr lang="en-US" dirty="0">
              <a:solidFill>
                <a:srgbClr val="FFFFFF"/>
              </a:solidFill>
            </a:endParaRPr>
          </a:p>
          <a:p>
            <a:endParaRPr lang="en-US" dirty="0">
              <a:solidFill>
                <a:srgbClr val="FFFFFF"/>
              </a:solidFill>
            </a:endParaRPr>
          </a:p>
        </p:txBody>
      </p:sp>
      <p:sp>
        <p:nvSpPr>
          <p:cNvPr id="7" name="Slide Number Placeholder 6">
            <a:extLst>
              <a:ext uri="{FF2B5EF4-FFF2-40B4-BE49-F238E27FC236}">
                <a16:creationId xmlns:a16="http://schemas.microsoft.com/office/drawing/2014/main" id="{D29FE21F-EAA6-A030-D53F-A28EF2BC8BEB}"/>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a:solidFill>
                  <a:srgbClr val="FFFFFF"/>
                </a:solidFill>
              </a:rPr>
              <a:pPr>
                <a:spcAft>
                  <a:spcPts val="600"/>
                </a:spcAft>
              </a:pPr>
              <a:t>41</a:t>
            </a:fld>
            <a:endParaRPr lang="en-US" dirty="0">
              <a:solidFill>
                <a:srgbClr val="FFFFFF"/>
              </a:solidFill>
            </a:endParaRPr>
          </a:p>
        </p:txBody>
      </p:sp>
      <p:sp>
        <p:nvSpPr>
          <p:cNvPr id="8" name="TextBox 7">
            <a:extLst>
              <a:ext uri="{FF2B5EF4-FFF2-40B4-BE49-F238E27FC236}">
                <a16:creationId xmlns:a16="http://schemas.microsoft.com/office/drawing/2014/main" id="{515079F4-1AF9-D872-5488-AA464C089710}"/>
              </a:ext>
            </a:extLst>
          </p:cNvPr>
          <p:cNvSpPr txBox="1"/>
          <p:nvPr/>
        </p:nvSpPr>
        <p:spPr>
          <a:xfrm>
            <a:off x="762000" y="1123950"/>
            <a:ext cx="9124949" cy="3785652"/>
          </a:xfrm>
          <a:prstGeom prst="rect">
            <a:avLst/>
          </a:prstGeom>
          <a:noFill/>
        </p:spPr>
        <p:txBody>
          <a:bodyPr wrap="square">
            <a:spAutoFit/>
          </a:bodyPr>
          <a:lstStyle/>
          <a:p>
            <a:r>
              <a:rPr lang="en-US" sz="4000" dirty="0">
                <a:solidFill>
                  <a:srgbClr val="003E78"/>
                </a:solidFill>
                <a:latin typeface="Roboto" panose="02000000000000000000" pitchFamily="2" charset="0"/>
              </a:rPr>
              <a:t>Download apps for your mobile device</a:t>
            </a:r>
            <a:r>
              <a:rPr lang="es-ES" sz="4000" dirty="0">
                <a:solidFill>
                  <a:srgbClr val="003E78"/>
                </a:solidFill>
                <a:latin typeface="Roboto" panose="02000000000000000000" pitchFamily="2" charset="0"/>
              </a:rPr>
              <a:t>
</a:t>
            </a:r>
            <a:r>
              <a:rPr lang="en-US" sz="4000" u="sng" dirty="0">
                <a:solidFill>
                  <a:schemeClr val="accent3"/>
                </a:solidFill>
                <a:latin typeface="Roboto" panose="02000000000000000000" pitchFamily="2" charset="0"/>
              </a:rPr>
              <a:t>Calm</a:t>
            </a:r>
            <a:endParaRPr lang="en-US" sz="4000" b="0" i="0" u="sng" dirty="0">
              <a:solidFill>
                <a:schemeClr val="accent3"/>
              </a:solidFill>
              <a:effectLst/>
              <a:latin typeface="Roboto" panose="02000000000000000000" pitchFamily="2" charset="0"/>
            </a:endParaRPr>
          </a:p>
          <a:p>
            <a:pPr algn="l">
              <a:buFont typeface="Arial" panose="020B0604020202020204" pitchFamily="34" charset="0"/>
              <a:buChar char="•"/>
            </a:pPr>
            <a:endParaRPr lang="en-US" sz="4000" b="0" i="0" dirty="0">
              <a:solidFill>
                <a:schemeClr val="accent3"/>
              </a:solidFill>
              <a:effectLst/>
              <a:latin typeface="Roboto" panose="02000000000000000000" pitchFamily="2" charset="0"/>
            </a:endParaRPr>
          </a:p>
          <a:p>
            <a:pPr>
              <a:buFont typeface="Arial" panose="020B0604020202020204" pitchFamily="34" charset="0"/>
              <a:buChar char="•"/>
            </a:pPr>
            <a:r>
              <a:rPr lang="en-US" sz="4000" u="sng" dirty="0">
                <a:solidFill>
                  <a:schemeClr val="accent3"/>
                </a:solidFill>
                <a:latin typeface="Roboto" panose="02000000000000000000" pitchFamily="2" charset="0"/>
              </a:rPr>
              <a:t>Headspace</a:t>
            </a:r>
            <a:endParaRPr lang="en-US" sz="4000" b="0" i="0" dirty="0">
              <a:solidFill>
                <a:schemeClr val="accent3"/>
              </a:solidFill>
              <a:effectLst/>
              <a:latin typeface="Roboto" panose="02000000000000000000" pitchFamily="2" charset="0"/>
            </a:endParaRPr>
          </a:p>
          <a:p>
            <a:pPr algn="l">
              <a:buFont typeface="Arial" panose="020B0604020202020204" pitchFamily="34" charset="0"/>
              <a:buChar char="•"/>
            </a:pPr>
            <a:endParaRPr lang="en-US" sz="4000" b="0" i="0" dirty="0">
              <a:solidFill>
                <a:schemeClr val="accent3"/>
              </a:solidFill>
              <a:effectLst/>
              <a:latin typeface="Roboto" panose="02000000000000000000" pitchFamily="2" charset="0"/>
            </a:endParaRPr>
          </a:p>
          <a:p>
            <a:pPr>
              <a:buFont typeface="Arial" panose="020B0604020202020204" pitchFamily="34" charset="0"/>
              <a:buChar char="•"/>
            </a:pPr>
            <a:r>
              <a:rPr lang="en-US" sz="4000" u="sng" dirty="0">
                <a:solidFill>
                  <a:schemeClr val="accent3"/>
                </a:solidFill>
                <a:latin typeface="Roboto" panose="02000000000000000000" pitchFamily="2" charset="0"/>
              </a:rPr>
              <a:t>Insight Timer</a:t>
            </a:r>
            <a:endParaRPr lang="en-US" sz="4000" b="0" i="0" dirty="0">
              <a:solidFill>
                <a:schemeClr val="accent3"/>
              </a:solidFill>
              <a:effectLst/>
              <a:latin typeface="Roboto" panose="02000000000000000000" pitchFamily="2" charset="0"/>
            </a:endParaRPr>
          </a:p>
        </p:txBody>
      </p:sp>
    </p:spTree>
    <p:extLst>
      <p:ext uri="{BB962C8B-B14F-4D97-AF65-F5344CB8AC3E}">
        <p14:creationId xmlns:p14="http://schemas.microsoft.com/office/powerpoint/2010/main" val="2615549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0EC6C9-15E5-3023-8836-FDA7E03F7C8E}"/>
              </a:ext>
            </a:extLst>
          </p:cNvPr>
          <p:cNvSpPr>
            <a:spLocks noGrp="1"/>
          </p:cNvSpPr>
          <p:nvPr>
            <p:ph type="title"/>
          </p:nvPr>
        </p:nvSpPr>
        <p:spPr>
          <a:xfrm>
            <a:off x="643468" y="643467"/>
            <a:ext cx="3415612" cy="5571066"/>
          </a:xfrm>
        </p:spPr>
        <p:txBody>
          <a:bodyPr>
            <a:normAutofit/>
          </a:bodyPr>
          <a:lstStyle/>
          <a:p>
            <a:r>
              <a:rPr lang="en-US" sz="4300" dirty="0">
                <a:solidFill>
                  <a:srgbClr val="FFFFFF"/>
                </a:solidFill>
                <a:latin typeface="Roboto" panose="02000000000000000000" pitchFamily="2" charset="0"/>
              </a:rPr>
              <a:t>Other resources</a:t>
            </a:r>
            <a:br>
              <a:rPr lang="en-US" sz="4300" dirty="0">
                <a:solidFill>
                  <a:srgbClr val="FFFFFF"/>
                </a:solidFill>
                <a:latin typeface="Roboto" panose="02000000000000000000" pitchFamily="2" charset="0"/>
              </a:rPr>
            </a:br>
            <a:r>
              <a:rPr lang="en-US" sz="4300" dirty="0">
                <a:solidFill>
                  <a:srgbClr val="FFFFFF"/>
                </a:solidFill>
                <a:latin typeface="Roboto" panose="02000000000000000000" pitchFamily="2" charset="0"/>
              </a:rPr>
              <a:t>
</a:t>
            </a:r>
            <a:endParaRPr lang="en-US" sz="4300" dirty="0">
              <a:solidFill>
                <a:srgbClr val="FFFFFF"/>
              </a:solidFill>
            </a:endParaRPr>
          </a:p>
        </p:txBody>
      </p:sp>
      <p:sp>
        <p:nvSpPr>
          <p:cNvPr id="6" name="Slide Number Placeholder 5">
            <a:extLst>
              <a:ext uri="{FF2B5EF4-FFF2-40B4-BE49-F238E27FC236}">
                <a16:creationId xmlns:a16="http://schemas.microsoft.com/office/drawing/2014/main" id="{6AEB1488-1F31-FE77-727B-49BE4096D382}"/>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smtClean="0"/>
              <a:pPr>
                <a:spcAft>
                  <a:spcPts val="600"/>
                </a:spcAft>
              </a:pPr>
              <a:t>42</a:t>
            </a:fld>
            <a:endParaRPr lang="en-US" dirty="0"/>
          </a:p>
        </p:txBody>
      </p:sp>
      <p:graphicFrame>
        <p:nvGraphicFramePr>
          <p:cNvPr id="8" name="Content Placeholder 2">
            <a:extLst>
              <a:ext uri="{FF2B5EF4-FFF2-40B4-BE49-F238E27FC236}">
                <a16:creationId xmlns:a16="http://schemas.microsoft.com/office/drawing/2014/main" id="{454C38F7-90CB-9C08-6C30-1FB6C9D1ED13}"/>
              </a:ext>
            </a:extLst>
          </p:cNvPr>
          <p:cNvGraphicFramePr>
            <a:graphicFrameLocks noGrp="1"/>
          </p:cNvGraphicFramePr>
          <p:nvPr>
            <p:ph idx="1"/>
            <p:extLst>
              <p:ext uri="{D42A27DB-BD31-4B8C-83A1-F6EECF244321}">
                <p14:modId xmlns:p14="http://schemas.microsoft.com/office/powerpoint/2010/main" val="3890115491"/>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8135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a:extLst>
              <a:ext uri="{FF2B5EF4-FFF2-40B4-BE49-F238E27FC236}">
                <a16:creationId xmlns:a16="http://schemas.microsoft.com/office/drawing/2014/main" id="{C8A37D25-F7E3-5D08-A5D0-D38FFDBF181E}"/>
              </a:ext>
            </a:extLst>
          </p:cNvPr>
          <p:cNvSpPr>
            <a:spLocks noGrp="1"/>
          </p:cNvSpPr>
          <p:nvPr>
            <p:ph idx="1"/>
          </p:nvPr>
        </p:nvSpPr>
        <p:spPr>
          <a:xfrm>
            <a:off x="4699818" y="640080"/>
            <a:ext cx="7172138" cy="3554233"/>
          </a:xfrm>
        </p:spPr>
        <p:txBody>
          <a:bodyPr>
            <a:normAutofit/>
          </a:bodyPr>
          <a:lstStyle/>
          <a:p>
            <a:endParaRPr lang="en-US" dirty="0"/>
          </a:p>
          <a:p>
            <a:endParaRPr lang="en-US" dirty="0"/>
          </a:p>
        </p:txBody>
      </p:sp>
      <p:sp>
        <p:nvSpPr>
          <p:cNvPr id="7" name="Slide Number Placeholder 6">
            <a:extLst>
              <a:ext uri="{FF2B5EF4-FFF2-40B4-BE49-F238E27FC236}">
                <a16:creationId xmlns:a16="http://schemas.microsoft.com/office/drawing/2014/main" id="{D29FE21F-EAA6-A030-D53F-A28EF2BC8BEB}"/>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smtClean="0"/>
              <a:pPr>
                <a:spcAft>
                  <a:spcPts val="600"/>
                </a:spcAft>
              </a:pPr>
              <a:t>43</a:t>
            </a:fld>
            <a:endParaRPr lang="en-US" dirty="0"/>
          </a:p>
        </p:txBody>
      </p:sp>
      <p:pic>
        <p:nvPicPr>
          <p:cNvPr id="4" name="Picture 3">
            <a:extLst>
              <a:ext uri="{FF2B5EF4-FFF2-40B4-BE49-F238E27FC236}">
                <a16:creationId xmlns:a16="http://schemas.microsoft.com/office/drawing/2014/main" id="{1625614C-0829-9318-3F51-0F8BCEE15B20}"/>
              </a:ext>
            </a:extLst>
          </p:cNvPr>
          <p:cNvPicPr>
            <a:picLocks noChangeAspect="1"/>
          </p:cNvPicPr>
          <p:nvPr/>
        </p:nvPicPr>
        <p:blipFill>
          <a:blip r:embed="rId2"/>
          <a:stretch>
            <a:fillRect/>
          </a:stretch>
        </p:blipFill>
        <p:spPr>
          <a:xfrm>
            <a:off x="126541" y="640080"/>
            <a:ext cx="12192000" cy="6430064"/>
          </a:xfrm>
          <a:prstGeom prst="rect">
            <a:avLst/>
          </a:prstGeom>
        </p:spPr>
      </p:pic>
    </p:spTree>
    <p:extLst>
      <p:ext uri="{BB962C8B-B14F-4D97-AF65-F5344CB8AC3E}">
        <p14:creationId xmlns:p14="http://schemas.microsoft.com/office/powerpoint/2010/main" val="789084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F99C7-2C57-D129-578F-CC3DE0CBB880}"/>
              </a:ext>
            </a:extLst>
          </p:cNvPr>
          <p:cNvSpPr>
            <a:spLocks noGrp="1"/>
          </p:cNvSpPr>
          <p:nvPr>
            <p:ph type="sldNum" sz="quarter" idx="12"/>
          </p:nvPr>
        </p:nvSpPr>
        <p:spPr/>
        <p:txBody>
          <a:bodyPr/>
          <a:lstStyle/>
          <a:p>
            <a:fld id="{CB1E4CB7-CB13-4810-BF18-BE31AFC64F93}" type="slidenum">
              <a:rPr lang="en-US" smtClean="0"/>
              <a:pPr/>
              <a:t>44</a:t>
            </a:fld>
            <a:endParaRPr lang="en-US" sz="1000" dirty="0"/>
          </a:p>
        </p:txBody>
      </p:sp>
      <p:pic>
        <p:nvPicPr>
          <p:cNvPr id="8" name="Picture 7">
            <a:extLst>
              <a:ext uri="{FF2B5EF4-FFF2-40B4-BE49-F238E27FC236}">
                <a16:creationId xmlns:a16="http://schemas.microsoft.com/office/drawing/2014/main" id="{78906E8D-8EF6-A59C-1B38-FB37AAE2137D}"/>
              </a:ext>
            </a:extLst>
          </p:cNvPr>
          <p:cNvPicPr>
            <a:picLocks noChangeAspect="1"/>
          </p:cNvPicPr>
          <p:nvPr/>
        </p:nvPicPr>
        <p:blipFill>
          <a:blip r:embed="rId2"/>
          <a:stretch>
            <a:fillRect/>
          </a:stretch>
        </p:blipFill>
        <p:spPr>
          <a:xfrm>
            <a:off x="3368480" y="0"/>
            <a:ext cx="5455040" cy="6858000"/>
          </a:xfrm>
          <a:prstGeom prst="rect">
            <a:avLst/>
          </a:prstGeom>
        </p:spPr>
      </p:pic>
    </p:spTree>
    <p:extLst>
      <p:ext uri="{BB962C8B-B14F-4D97-AF65-F5344CB8AC3E}">
        <p14:creationId xmlns:p14="http://schemas.microsoft.com/office/powerpoint/2010/main" val="4252668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FC2480-21DF-4547-B928-8E2BEDC4756E}"/>
              </a:ext>
            </a:extLst>
          </p:cNvPr>
          <p:cNvSpPr>
            <a:spLocks noGrp="1"/>
          </p:cNvSpPr>
          <p:nvPr>
            <p:ph type="title"/>
          </p:nvPr>
        </p:nvSpPr>
        <p:spPr>
          <a:xfrm>
            <a:off x="1024128" y="585216"/>
            <a:ext cx="8018272" cy="1499616"/>
          </a:xfrm>
        </p:spPr>
        <p:txBody>
          <a:bodyPr vert="horz" lIns="91440" tIns="45720" rIns="91440" bIns="45720" rtlCol="0" anchor="ctr">
            <a:normAutofit/>
          </a:bodyPr>
          <a:lstStyle/>
          <a:p>
            <a:r>
              <a:rPr lang="en-US" sz="5000" dirty="0"/>
              <a:t>Thank you
</a:t>
            </a:r>
          </a:p>
        </p:txBody>
      </p:sp>
      <p:sp>
        <p:nvSpPr>
          <p:cNvPr id="3" name="Content Placeholder 2">
            <a:extLst>
              <a:ext uri="{FF2B5EF4-FFF2-40B4-BE49-F238E27FC236}">
                <a16:creationId xmlns:a16="http://schemas.microsoft.com/office/drawing/2014/main" id="{6BC2C5F0-17A2-4505-B62E-A5178B8CB725}"/>
              </a:ext>
            </a:extLst>
          </p:cNvPr>
          <p:cNvSpPr>
            <a:spLocks noGrp="1"/>
          </p:cNvSpPr>
          <p:nvPr>
            <p:ph idx="1"/>
          </p:nvPr>
        </p:nvSpPr>
        <p:spPr>
          <a:xfrm>
            <a:off x="1024128" y="2286000"/>
            <a:ext cx="8018271" cy="4023360"/>
          </a:xfrm>
        </p:spPr>
        <p:txBody>
          <a:bodyPr vert="horz" lIns="45720" tIns="45720" rIns="45720" bIns="45720" rtlCol="0">
            <a:normAutofit/>
          </a:bodyPr>
          <a:lstStyle/>
          <a:p>
            <a:r>
              <a:rPr lang="en-US" dirty="0"/>
              <a:t>Constance Rudnicki MS, RDN,LD</a:t>
            </a:r>
          </a:p>
          <a:p>
            <a:r>
              <a:rPr lang="en-US" dirty="0"/>
              <a:t>constancer@ncnmedd.com</a:t>
            </a:r>
          </a:p>
        </p:txBody>
      </p:sp>
      <p:sp>
        <p:nvSpPr>
          <p:cNvPr id="22" name="Rectangle 2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14">
            <a:extLst>
              <a:ext uri="{FF2B5EF4-FFF2-40B4-BE49-F238E27FC236}">
                <a16:creationId xmlns:a16="http://schemas.microsoft.com/office/drawing/2014/main" id="{3A04B45E-16DF-47B9-900E-047D593DF25B}"/>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B1E4CB7-CB13-4810-BF18-BE31AFC64F93}" type="slidenum">
              <a:rPr lang="en-US" kern="1200" dirty="0">
                <a:solidFill>
                  <a:schemeClr val="tx1">
                    <a:lumMod val="95000"/>
                    <a:lumOff val="5000"/>
                  </a:schemeClr>
                </a:solidFill>
                <a:latin typeface="+mj-lt"/>
                <a:ea typeface="+mn-ea"/>
                <a:cs typeface="+mn-cs"/>
              </a:rPr>
              <a:pPr>
                <a:spcAft>
                  <a:spcPts val="600"/>
                </a:spcAft>
              </a:pPr>
              <a:t>45</a:t>
            </a:fld>
            <a:endParaRPr lang="en-US" kern="1200" dirty="0">
              <a:solidFill>
                <a:schemeClr val="tx1">
                  <a:lumMod val="95000"/>
                  <a:lumOff val="5000"/>
                </a:schemeClr>
              </a:solidFill>
              <a:latin typeface="+mj-lt"/>
              <a:ea typeface="+mn-ea"/>
              <a:cs typeface="+mn-cs"/>
            </a:endParaRPr>
          </a:p>
        </p:txBody>
      </p:sp>
    </p:spTree>
    <p:extLst>
      <p:ext uri="{BB962C8B-B14F-4D97-AF65-F5344CB8AC3E}">
        <p14:creationId xmlns:p14="http://schemas.microsoft.com/office/powerpoint/2010/main" val="3872894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9A092D-92F3-0C56-787B-BE9F748347B8}"/>
              </a:ext>
            </a:extLst>
          </p:cNvPr>
          <p:cNvSpPr>
            <a:spLocks noGrp="1"/>
          </p:cNvSpPr>
          <p:nvPr>
            <p:ph type="title"/>
          </p:nvPr>
        </p:nvSpPr>
        <p:spPr/>
        <p:txBody>
          <a:bodyPr/>
          <a:lstStyle/>
          <a:p>
            <a:r>
              <a:rPr lang="en-US" dirty="0"/>
              <a:t>References
</a:t>
            </a:r>
          </a:p>
        </p:txBody>
      </p:sp>
      <p:sp>
        <p:nvSpPr>
          <p:cNvPr id="6" name="Content Placeholder 5">
            <a:extLst>
              <a:ext uri="{FF2B5EF4-FFF2-40B4-BE49-F238E27FC236}">
                <a16:creationId xmlns:a16="http://schemas.microsoft.com/office/drawing/2014/main" id="{E0D85E68-4F7D-6D9B-A2B0-9503B0955480}"/>
              </a:ext>
            </a:extLst>
          </p:cNvPr>
          <p:cNvSpPr>
            <a:spLocks noGrp="1"/>
          </p:cNvSpPr>
          <p:nvPr>
            <p:ph idx="1"/>
          </p:nvPr>
        </p:nvSpPr>
        <p:spPr>
          <a:xfrm>
            <a:off x="1024128" y="1640541"/>
            <a:ext cx="9720073" cy="4668819"/>
          </a:xfrm>
        </p:spPr>
        <p:txBody>
          <a:bodyPr>
            <a:noAutofit/>
          </a:bodyPr>
          <a:lstStyle/>
          <a:p>
            <a:pPr algn="just">
              <a:lnSpc>
                <a:spcPct val="100000"/>
              </a:lnSpc>
            </a:pPr>
            <a:r>
              <a:rPr lang="en-US" sz="1400" dirty="0">
                <a:latin typeface="Arial" panose="020B0604020202020204" pitchFamily="34" charset="0"/>
                <a:cs typeface="Arial" panose="020B0604020202020204" pitchFamily="34" charset="0"/>
              </a:rPr>
              <a:t>National Alliance on Mental Illness. Stress management. Accessed June 9, 2022. </a:t>
            </a:r>
            <a:r>
              <a:rPr lang="en-US" sz="1400" dirty="0">
                <a:solidFill>
                  <a:schemeClr val="accent2"/>
                </a:solidFill>
                <a:latin typeface="Arial" panose="020B0604020202020204" pitchFamily="34" charset="0"/>
                <a:cs typeface="Arial" panose="020B0604020202020204" pitchFamily="34" charset="0"/>
                <a:hlinkClick r:id="rId2"/>
              </a:rPr>
              <a:t>https://www.nami.org/Your-Journey/Individuals-with-Mental-Illness/Taking-Care-of-Your-Body/Managing-Stress</a:t>
            </a:r>
            <a:r>
              <a:rPr lang="en-US" sz="1400" dirty="0">
                <a:solidFill>
                  <a:schemeClr val="accent2"/>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Accessed June 9, 2022. 
PositivePsychology.com. 62 Stress management techniques, strategies and activities. 23.Feb 2018. </a:t>
            </a:r>
            <a:r>
              <a:rPr lang="fr-FR" sz="1400" dirty="0">
                <a:solidFill>
                  <a:schemeClr val="accent1"/>
                </a:solidFill>
                <a:latin typeface="Arial" panose="020B0604020202020204" pitchFamily="34" charset="0"/>
                <a:cs typeface="Arial" panose="020B0604020202020204" pitchFamily="34" charset="0"/>
                <a:hlinkClick r:id="rId3"/>
              </a:rPr>
              <a:t>https://positivepsychology.com/stress-management-techniques-tips-burn-out</a:t>
            </a:r>
            <a:r>
              <a:rPr lang="en-US" sz="1400" dirty="0">
                <a:latin typeface="Arial" panose="020B0604020202020204" pitchFamily="34" charset="0"/>
                <a:cs typeface="Arial" panose="020B0604020202020204" pitchFamily="34" charset="0"/>
              </a:rPr>
              <a:t>.Accessed June 9, 2022. 
Every mind matters. California Mental Health Movement. </a:t>
            </a:r>
            <a:r>
              <a:rPr lang="en-US" sz="1400" dirty="0">
                <a:latin typeface="Arial" panose="020B0604020202020204" pitchFamily="34" charset="0"/>
                <a:cs typeface="Arial" panose="020B0604020202020204" pitchFamily="34" charset="0"/>
                <a:hlinkClick r:id="rId4"/>
              </a:rPr>
              <a:t>https://emmresourcecenter.org/resources/tips-self-care-during-covid-19</a:t>
            </a:r>
            <a:r>
              <a:rPr lang="en-US" sz="1400" dirty="0">
                <a:latin typeface="Arial" panose="020B0604020202020204" pitchFamily="34" charset="0"/>
                <a:cs typeface="Arial" panose="020B0604020202020204" pitchFamily="34" charset="0"/>
              </a:rPr>
              <a:t>.Accessed June 9, 2022.  
National Institute of Mental Health. Taking care of your Mental Health. </a:t>
            </a:r>
            <a:r>
              <a:rPr lang="en-US" sz="1400" dirty="0">
                <a:latin typeface="Arial" panose="020B0604020202020204" pitchFamily="34" charset="0"/>
                <a:cs typeface="Arial" panose="020B0604020202020204" pitchFamily="34" charset="0"/>
                <a:hlinkClick r:id="rId5"/>
              </a:rPr>
              <a:t>https://www.nimh.nih.gov/health/topics/caring-for-your-mental-health</a:t>
            </a:r>
            <a:r>
              <a:rPr lang="en-US" sz="1400" dirty="0">
                <a:latin typeface="Arial" panose="020B0604020202020204" pitchFamily="34" charset="0"/>
                <a:cs typeface="Arial" panose="020B0604020202020204" pitchFamily="34" charset="0"/>
              </a:rPr>
              <a:t>.Accessed June 9, 2022. 
American Heart Association. What is stress management. Last Revised: November 2, 202. </a:t>
            </a:r>
            <a:r>
              <a:rPr lang="en-US" sz="1400" dirty="0">
                <a:latin typeface="Arial" panose="020B0604020202020204" pitchFamily="34" charset="0"/>
                <a:cs typeface="Arial" panose="020B0604020202020204" pitchFamily="34" charset="0"/>
                <a:hlinkClick r:id="rId6"/>
              </a:rPr>
              <a:t>https://www.heart.org/en/healthy-living/healthy-lifestyle/stress-management/what-is-stress-management</a:t>
            </a:r>
            <a:r>
              <a:rPr lang="en-US" sz="1400" dirty="0">
                <a:latin typeface="Arial" panose="020B0604020202020204" pitchFamily="34" charset="0"/>
                <a:cs typeface="Arial" panose="020B0604020202020204" pitchFamily="34" charset="0"/>
              </a:rPr>
              <a:t>. Accessed June 9, 2022. 
American Heart Association. Less stress. How does stress affect the body? Last Revised: October 20, 2021. </a:t>
            </a:r>
            <a:r>
              <a:rPr lang="en-US" sz="1400" dirty="0">
                <a:latin typeface="Arial" panose="020B0604020202020204" pitchFamily="34" charset="0"/>
                <a:cs typeface="Arial" panose="020B0604020202020204" pitchFamily="34" charset="0"/>
                <a:hlinkClick r:id="rId7"/>
              </a:rPr>
              <a:t>https://www.heart.org/en/healthy-living/healthy-lifestyle/stress-management/lower-stress-how-does-stress-affect-the-body</a:t>
            </a:r>
            <a:r>
              <a:rPr lang="en-US" sz="1400" dirty="0">
                <a:latin typeface="Arial" panose="020B0604020202020204" pitchFamily="34" charset="0"/>
                <a:cs typeface="Arial" panose="020B0604020202020204" pitchFamily="34" charset="0"/>
              </a:rPr>
              <a:t>.. Accessed June 9, 2022. </a:t>
            </a:r>
          </a:p>
          <a:p>
            <a:pPr algn="just">
              <a:lnSpc>
                <a:spcPct val="100000"/>
              </a:lnSpc>
            </a:pPr>
            <a:r>
              <a:rPr lang="en-US" sz="1400" dirty="0">
                <a:latin typeface="Arial" panose="020B0604020202020204" pitchFamily="34" charset="0"/>
                <a:cs typeface="Arial" panose="020B0604020202020204" pitchFamily="34" charset="0"/>
              </a:rPr>
              <a:t>Optum. Looking Out for Your Mental Health. </a:t>
            </a:r>
            <a:r>
              <a:rPr lang="en-US" sz="1400" dirty="0">
                <a:solidFill>
                  <a:srgbClr val="92D05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Looking Out for Your Mental Health _ Optum.pdf (nm.gov)</a:t>
            </a:r>
            <a:r>
              <a:rPr lang="en-US" sz="1400" dirty="0">
                <a:solidFill>
                  <a:srgbClr val="92D05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Accessed on June 3, 2022. </a:t>
            </a:r>
            <a:r>
              <a:rPr lang="en-US" sz="1600" dirty="0"/>
              <a:t>
</a:t>
            </a:r>
          </a:p>
        </p:txBody>
      </p:sp>
    </p:spTree>
    <p:extLst>
      <p:ext uri="{BB962C8B-B14F-4D97-AF65-F5344CB8AC3E}">
        <p14:creationId xmlns:p14="http://schemas.microsoft.com/office/powerpoint/2010/main" val="4058929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y questions Images, Stock Photos &amp; Vectors | Shutterstock">
            <a:extLst>
              <a:ext uri="{FF2B5EF4-FFF2-40B4-BE49-F238E27FC236}">
                <a16:creationId xmlns:a16="http://schemas.microsoft.com/office/drawing/2014/main" id="{10228735-F1AD-C460-F9F6-036BC703E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256" y="761250"/>
            <a:ext cx="9878709" cy="592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62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Quiz time: Which emojis are most popular in APAC? | Digital | Campaign Asia">
            <a:extLst>
              <a:ext uri="{FF2B5EF4-FFF2-40B4-BE49-F238E27FC236}">
                <a16:creationId xmlns:a16="http://schemas.microsoft.com/office/drawing/2014/main" id="{AEF96FFE-C089-47A1-B300-1E5F1401E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143" r="33771"/>
          <a:stretch/>
        </p:blipFill>
        <p:spPr bwMode="auto">
          <a:xfrm>
            <a:off x="20" y="638177"/>
            <a:ext cx="3017500" cy="5581644"/>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Quiz time Quiz online on laptop The concept is the - stock vector |  Crushpixel">
            <a:extLst>
              <a:ext uri="{FF2B5EF4-FFF2-40B4-BE49-F238E27FC236}">
                <a16:creationId xmlns:a16="http://schemas.microsoft.com/office/drawing/2014/main" id="{96927E7E-AEF6-431A-AEE4-9648EE2BAA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4580"/>
          <a:stretch/>
        </p:blipFill>
        <p:spPr bwMode="auto">
          <a:xfrm>
            <a:off x="3171272" y="638179"/>
            <a:ext cx="5849456" cy="558164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Wednesday Cannon Fodder: it's quiz time - The Short Fuse">
            <a:extLst>
              <a:ext uri="{FF2B5EF4-FFF2-40B4-BE49-F238E27FC236}">
                <a16:creationId xmlns:a16="http://schemas.microsoft.com/office/drawing/2014/main" id="{10A2187E-C2B6-47FD-82FD-BA62846367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498" r="32527" b="1"/>
          <a:stretch/>
        </p:blipFill>
        <p:spPr bwMode="auto">
          <a:xfrm>
            <a:off x="9174480" y="638178"/>
            <a:ext cx="3017520" cy="558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07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AA4DF9-F771-2764-C93E-9806CD305B1B}"/>
              </a:ext>
            </a:extLst>
          </p:cNvPr>
          <p:cNvSpPr>
            <a:spLocks noGrp="1"/>
          </p:cNvSpPr>
          <p:nvPr>
            <p:ph type="ctrTitle"/>
          </p:nvPr>
        </p:nvSpPr>
        <p:spPr>
          <a:xfrm>
            <a:off x="1764498" y="1305371"/>
            <a:ext cx="3954184" cy="1414139"/>
          </a:xfrm>
        </p:spPr>
        <p:txBody>
          <a:bodyPr>
            <a:normAutofit/>
          </a:bodyPr>
          <a:lstStyle/>
          <a:p>
            <a:r>
              <a:rPr lang="en-US" dirty="0"/>
              <a:t>What is stress?
</a:t>
            </a:r>
          </a:p>
        </p:txBody>
      </p:sp>
      <p:sp>
        <p:nvSpPr>
          <p:cNvPr id="4" name="Subtitle 3">
            <a:extLst>
              <a:ext uri="{FF2B5EF4-FFF2-40B4-BE49-F238E27FC236}">
                <a16:creationId xmlns:a16="http://schemas.microsoft.com/office/drawing/2014/main" id="{8D83CDA2-B314-BD0C-9D63-EA2ED51B7913}"/>
              </a:ext>
            </a:extLst>
          </p:cNvPr>
          <p:cNvSpPr>
            <a:spLocks noGrp="1"/>
          </p:cNvSpPr>
          <p:nvPr>
            <p:ph type="subTitle" idx="1"/>
          </p:nvPr>
        </p:nvSpPr>
        <p:spPr>
          <a:xfrm>
            <a:off x="1242391" y="3150704"/>
            <a:ext cx="9428657" cy="2464904"/>
          </a:xfrm>
        </p:spPr>
        <p:txBody>
          <a:bodyPr>
            <a:normAutofit/>
          </a:bodyPr>
          <a:lstStyle/>
          <a:p>
            <a:r>
              <a:rPr lang="en-US" dirty="0">
                <a:solidFill>
                  <a:srgbClr val="111111"/>
                </a:solidFill>
                <a:latin typeface="Helvetica" panose="020B0604020202020204" pitchFamily="34" charset="0"/>
              </a:rPr>
              <a:t>Stress is an automatic physical, mental, and emotional response to a challenging event. 
It's a normal part of everyone's life. When used positively, stress can lead to growth, action, and change. 
But long-term negative stress can decrease your quality of life.
</a:t>
            </a:r>
            <a:endParaRPr lang="en-US" dirty="0"/>
          </a:p>
        </p:txBody>
      </p:sp>
      <p:sp>
        <p:nvSpPr>
          <p:cNvPr id="7" name="Slide Number Placeholder 6">
            <a:extLst>
              <a:ext uri="{FF2B5EF4-FFF2-40B4-BE49-F238E27FC236}">
                <a16:creationId xmlns:a16="http://schemas.microsoft.com/office/drawing/2014/main" id="{36C0909F-7C35-7FB9-C435-D775A3376AC9}"/>
              </a:ext>
            </a:extLst>
          </p:cNvPr>
          <p:cNvSpPr>
            <a:spLocks noGrp="1"/>
          </p:cNvSpPr>
          <p:nvPr>
            <p:ph type="sldNum" sz="quarter" idx="12"/>
          </p:nvPr>
        </p:nvSpPr>
        <p:spPr/>
        <p:txBody>
          <a:bodyPr/>
          <a:lstStyle/>
          <a:p>
            <a:fld id="{CB1E4CB7-CB13-4810-BF18-BE31AFC64F93}" type="slidenum">
              <a:rPr lang="en-US" smtClean="0"/>
              <a:pPr/>
              <a:t>5</a:t>
            </a:fld>
            <a:endParaRPr lang="en-US" dirty="0"/>
          </a:p>
        </p:txBody>
      </p:sp>
      <p:pic>
        <p:nvPicPr>
          <p:cNvPr id="9" name="Picture Placeholder 5" descr="A picture containing text, jack&#10;&#10;Description automatically generated">
            <a:extLst>
              <a:ext uri="{FF2B5EF4-FFF2-40B4-BE49-F238E27FC236}">
                <a16:creationId xmlns:a16="http://schemas.microsoft.com/office/drawing/2014/main" id="{AFAB8399-A86F-CAB2-AAF2-CC37F8E279C3}"/>
              </a:ext>
            </a:extLst>
          </p:cNvPr>
          <p:cNvPicPr>
            <a:picLocks noGrp="1" noChangeAspect="1"/>
          </p:cNvPicPr>
          <p:nvPr>
            <p:ph type="pic" sz="quarter" idx="13"/>
          </p:nvPr>
        </p:nvPicPr>
        <p:blipFill>
          <a:blip r:embed="rId2"/>
          <a:srcRect t="5159" b="5159"/>
          <a:stretch>
            <a:fillRect/>
          </a:stretch>
        </p:blipFill>
        <p:spPr>
          <a:xfrm>
            <a:off x="7175160" y="1092840"/>
            <a:ext cx="3662173" cy="1839203"/>
          </a:xfrm>
        </p:spPr>
      </p:pic>
    </p:spTree>
    <p:extLst>
      <p:ext uri="{BB962C8B-B14F-4D97-AF65-F5344CB8AC3E}">
        <p14:creationId xmlns:p14="http://schemas.microsoft.com/office/powerpoint/2010/main" val="324103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jack&#10;&#10;Description automatically generated">
            <a:extLst>
              <a:ext uri="{FF2B5EF4-FFF2-40B4-BE49-F238E27FC236}">
                <a16:creationId xmlns:a16="http://schemas.microsoft.com/office/drawing/2014/main" id="{4E73D41C-C673-B3D4-5C3C-709ED807E018}"/>
              </a:ext>
            </a:extLst>
          </p:cNvPr>
          <p:cNvPicPr>
            <a:picLocks noGrp="1" noChangeAspect="1"/>
          </p:cNvPicPr>
          <p:nvPr>
            <p:ph type="pic" sz="quarter" idx="13"/>
          </p:nvPr>
        </p:nvPicPr>
        <p:blipFill>
          <a:blip r:embed="rId2"/>
          <a:srcRect t="5159" b="5159"/>
          <a:stretch>
            <a:fillRect/>
          </a:stretch>
        </p:blipFill>
        <p:spPr>
          <a:xfrm>
            <a:off x="969156" y="980722"/>
            <a:ext cx="3514463" cy="1764709"/>
          </a:xfrm>
        </p:spPr>
      </p:pic>
      <p:sp>
        <p:nvSpPr>
          <p:cNvPr id="3" name="Title 2">
            <a:extLst>
              <a:ext uri="{FF2B5EF4-FFF2-40B4-BE49-F238E27FC236}">
                <a16:creationId xmlns:a16="http://schemas.microsoft.com/office/drawing/2014/main" id="{46AA4DF9-F771-2764-C93E-9806CD305B1B}"/>
              </a:ext>
            </a:extLst>
          </p:cNvPr>
          <p:cNvSpPr>
            <a:spLocks noGrp="1"/>
          </p:cNvSpPr>
          <p:nvPr>
            <p:ph type="ctrTitle"/>
          </p:nvPr>
        </p:nvSpPr>
        <p:spPr>
          <a:xfrm>
            <a:off x="4685016" y="980722"/>
            <a:ext cx="5880280" cy="1680285"/>
          </a:xfrm>
        </p:spPr>
        <p:txBody>
          <a:bodyPr>
            <a:normAutofit fontScale="90000"/>
          </a:bodyPr>
          <a:lstStyle/>
          <a:p>
            <a:r>
              <a:rPr lang="en-US" dirty="0">
                <a:solidFill>
                  <a:srgbClr val="222328"/>
                </a:solidFill>
              </a:rPr>
              <a:t>Is stress really a problem?</a:t>
            </a:r>
            <a:br>
              <a:rPr lang="en-US" dirty="0">
                <a:solidFill>
                  <a:srgbClr val="222328"/>
                </a:solidFill>
              </a:rPr>
            </a:br>
            <a:r>
              <a:rPr lang="es-ES" dirty="0">
                <a:solidFill>
                  <a:srgbClr val="222328"/>
                </a:solidFill>
              </a:rPr>
              <a:t>
</a:t>
            </a:r>
            <a:endParaRPr lang="en-US" dirty="0"/>
          </a:p>
        </p:txBody>
      </p:sp>
      <p:sp>
        <p:nvSpPr>
          <p:cNvPr id="4" name="Subtitle 3">
            <a:extLst>
              <a:ext uri="{FF2B5EF4-FFF2-40B4-BE49-F238E27FC236}">
                <a16:creationId xmlns:a16="http://schemas.microsoft.com/office/drawing/2014/main" id="{8D83CDA2-B314-BD0C-9D63-EA2ED51B7913}"/>
              </a:ext>
            </a:extLst>
          </p:cNvPr>
          <p:cNvSpPr>
            <a:spLocks noGrp="1"/>
          </p:cNvSpPr>
          <p:nvPr>
            <p:ph type="subTitle" idx="1"/>
          </p:nvPr>
        </p:nvSpPr>
        <p:spPr>
          <a:xfrm>
            <a:off x="1242391" y="2932044"/>
            <a:ext cx="9428657" cy="2683564"/>
          </a:xfrm>
        </p:spPr>
        <p:txBody>
          <a:bodyPr>
            <a:noAutofit/>
          </a:bodyPr>
          <a:lstStyle/>
          <a:p>
            <a:r>
              <a:rPr lang="en-US" sz="3600" dirty="0">
                <a:solidFill>
                  <a:srgbClr val="222328"/>
                </a:solidFill>
                <a:latin typeface="+mj-lt"/>
              </a:rPr>
              <a:t>In a word, yes. Especially if your feeling of "stress" remains constant or chronic. Chronic stress can affect your physical and mental health. 
It can weaken your immune system and cause uncomfortable physical symptoms as well.</a:t>
            </a:r>
            <a:r>
              <a:rPr lang="es-ES" sz="3600" dirty="0">
                <a:solidFill>
                  <a:srgbClr val="222328"/>
                </a:solidFill>
                <a:latin typeface="+mj-lt"/>
              </a:rPr>
              <a:t>
</a:t>
            </a:r>
            <a:endParaRPr lang="en-US" sz="3600" i="0" dirty="0">
              <a:solidFill>
                <a:srgbClr val="222328"/>
              </a:solidFill>
              <a:effectLst/>
              <a:latin typeface="+mj-lt"/>
            </a:endParaRPr>
          </a:p>
        </p:txBody>
      </p:sp>
      <p:sp>
        <p:nvSpPr>
          <p:cNvPr id="7" name="Slide Number Placeholder 6">
            <a:extLst>
              <a:ext uri="{FF2B5EF4-FFF2-40B4-BE49-F238E27FC236}">
                <a16:creationId xmlns:a16="http://schemas.microsoft.com/office/drawing/2014/main" id="{36C0909F-7C35-7FB9-C435-D775A3376AC9}"/>
              </a:ext>
            </a:extLst>
          </p:cNvPr>
          <p:cNvSpPr>
            <a:spLocks noGrp="1"/>
          </p:cNvSpPr>
          <p:nvPr>
            <p:ph type="sldNum" sz="quarter" idx="12"/>
          </p:nvPr>
        </p:nvSpPr>
        <p:spPr/>
        <p:txBody>
          <a:bodyPr/>
          <a:lstStyle/>
          <a:p>
            <a:fld id="{CB1E4CB7-CB13-4810-BF18-BE31AFC64F93}" type="slidenum">
              <a:rPr lang="en-US" smtClean="0"/>
              <a:pPr/>
              <a:t>6</a:t>
            </a:fld>
            <a:endParaRPr lang="en-US" dirty="0"/>
          </a:p>
        </p:txBody>
      </p:sp>
    </p:spTree>
    <p:extLst>
      <p:ext uri="{BB962C8B-B14F-4D97-AF65-F5344CB8AC3E}">
        <p14:creationId xmlns:p14="http://schemas.microsoft.com/office/powerpoint/2010/main" val="41411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jack&#10;&#10;Description automatically generated">
            <a:extLst>
              <a:ext uri="{FF2B5EF4-FFF2-40B4-BE49-F238E27FC236}">
                <a16:creationId xmlns:a16="http://schemas.microsoft.com/office/drawing/2014/main" id="{4E73D41C-C673-B3D4-5C3C-709ED807E018}"/>
              </a:ext>
            </a:extLst>
          </p:cNvPr>
          <p:cNvPicPr>
            <a:picLocks noGrp="1" noChangeAspect="1"/>
          </p:cNvPicPr>
          <p:nvPr>
            <p:ph type="pic" sz="quarter" idx="13"/>
          </p:nvPr>
        </p:nvPicPr>
        <p:blipFill>
          <a:blip r:embed="rId2"/>
          <a:srcRect t="5159" b="5159"/>
          <a:stretch>
            <a:fillRect/>
          </a:stretch>
        </p:blipFill>
        <p:spPr>
          <a:xfrm>
            <a:off x="1626703" y="980722"/>
            <a:ext cx="3514463" cy="1764709"/>
          </a:xfrm>
        </p:spPr>
      </p:pic>
      <p:sp>
        <p:nvSpPr>
          <p:cNvPr id="3" name="Title 2">
            <a:extLst>
              <a:ext uri="{FF2B5EF4-FFF2-40B4-BE49-F238E27FC236}">
                <a16:creationId xmlns:a16="http://schemas.microsoft.com/office/drawing/2014/main" id="{46AA4DF9-F771-2764-C93E-9806CD305B1B}"/>
              </a:ext>
            </a:extLst>
          </p:cNvPr>
          <p:cNvSpPr>
            <a:spLocks noGrp="1"/>
          </p:cNvSpPr>
          <p:nvPr>
            <p:ph type="ctrTitle"/>
          </p:nvPr>
        </p:nvSpPr>
        <p:spPr>
          <a:xfrm>
            <a:off x="5558319" y="1089062"/>
            <a:ext cx="5006977" cy="1842982"/>
          </a:xfrm>
        </p:spPr>
        <p:txBody>
          <a:bodyPr>
            <a:normAutofit fontScale="90000"/>
          </a:bodyPr>
          <a:lstStyle/>
          <a:p>
            <a:r>
              <a:rPr lang="en-US" dirty="0">
                <a:solidFill>
                  <a:srgbClr val="222328"/>
                </a:solidFill>
                <a:latin typeface="Tw Cen MT Condensed" panose="020B0606020104020203" pitchFamily="34" charset="0"/>
              </a:rPr>
              <a:t>Is stress really a Problem Cont?</a:t>
            </a:r>
            <a:br>
              <a:rPr lang="en-US" dirty="0">
                <a:solidFill>
                  <a:srgbClr val="222328"/>
                </a:solidFill>
                <a:latin typeface="Tw Cen MT Condensed" panose="020B0606020104020203" pitchFamily="34" charset="0"/>
              </a:rPr>
            </a:br>
            <a:r>
              <a:rPr lang="es-ES" dirty="0">
                <a:solidFill>
                  <a:srgbClr val="222328"/>
                </a:solidFill>
                <a:latin typeface="Tw Cen MT Condensed" panose="020B0606020104020203" pitchFamily="34" charset="0"/>
              </a:rPr>
              <a:t>
</a:t>
            </a:r>
            <a:endParaRPr lang="en-US" dirty="0">
              <a:latin typeface="Tw Cen MT Condensed" panose="020B0606020104020203" pitchFamily="34" charset="0"/>
            </a:endParaRPr>
          </a:p>
        </p:txBody>
      </p:sp>
      <p:sp>
        <p:nvSpPr>
          <p:cNvPr id="4" name="Subtitle 3">
            <a:extLst>
              <a:ext uri="{FF2B5EF4-FFF2-40B4-BE49-F238E27FC236}">
                <a16:creationId xmlns:a16="http://schemas.microsoft.com/office/drawing/2014/main" id="{8D83CDA2-B314-BD0C-9D63-EA2ED51B7913}"/>
              </a:ext>
            </a:extLst>
          </p:cNvPr>
          <p:cNvSpPr>
            <a:spLocks noGrp="1"/>
          </p:cNvSpPr>
          <p:nvPr>
            <p:ph type="subTitle" idx="1"/>
          </p:nvPr>
        </p:nvSpPr>
        <p:spPr>
          <a:xfrm>
            <a:off x="1242391" y="2661007"/>
            <a:ext cx="9428657" cy="2954601"/>
          </a:xfrm>
        </p:spPr>
        <p:txBody>
          <a:bodyPr>
            <a:noAutofit/>
          </a:bodyPr>
          <a:lstStyle/>
          <a:p>
            <a:r>
              <a:rPr lang="en-US" sz="2400" dirty="0">
                <a:solidFill>
                  <a:srgbClr val="222328"/>
                </a:solidFill>
                <a:latin typeface="Tw Cen MT" panose="020B0602020104020603" pitchFamily="34" charset="0"/>
              </a:rPr>
              <a:t>Talking about stress and its impact on our lives is still taboo. 
That's especially true for some groups:
	 Among Black and Latino communities,
	 for example, recognizing stress can be seen as inconsistent with a 	strong work ethic. 
	Many in the Black and Latino communities may not feel they have the 	luxury of worrying about stress management.</a:t>
            </a:r>
            <a:r>
              <a:rPr lang="es-ES" sz="2400" dirty="0">
                <a:solidFill>
                  <a:srgbClr val="222328"/>
                </a:solidFill>
                <a:latin typeface="Tw Cen MT" panose="020B0602020104020603" pitchFamily="34" charset="0"/>
              </a:rPr>
              <a:t>
</a:t>
            </a:r>
            <a:endParaRPr lang="en-US" sz="2400" b="0" i="0" dirty="0">
              <a:solidFill>
                <a:srgbClr val="222328"/>
              </a:solidFill>
              <a:effectLst/>
              <a:latin typeface="Tw Cen MT" panose="020B0602020104020603" pitchFamily="34" charset="0"/>
            </a:endParaRPr>
          </a:p>
        </p:txBody>
      </p:sp>
      <p:sp>
        <p:nvSpPr>
          <p:cNvPr id="7" name="Slide Number Placeholder 6">
            <a:extLst>
              <a:ext uri="{FF2B5EF4-FFF2-40B4-BE49-F238E27FC236}">
                <a16:creationId xmlns:a16="http://schemas.microsoft.com/office/drawing/2014/main" id="{36C0909F-7C35-7FB9-C435-D775A3376AC9}"/>
              </a:ext>
            </a:extLst>
          </p:cNvPr>
          <p:cNvSpPr>
            <a:spLocks noGrp="1"/>
          </p:cNvSpPr>
          <p:nvPr>
            <p:ph type="sldNum" sz="quarter" idx="12"/>
          </p:nvPr>
        </p:nvSpPr>
        <p:spPr/>
        <p:txBody>
          <a:bodyPr/>
          <a:lstStyle/>
          <a:p>
            <a:fld id="{CB1E4CB7-CB13-4810-BF18-BE31AFC64F93}" type="slidenum">
              <a:rPr lang="en-US" smtClean="0"/>
              <a:pPr/>
              <a:t>7</a:t>
            </a:fld>
            <a:endParaRPr lang="en-US" dirty="0"/>
          </a:p>
        </p:txBody>
      </p:sp>
    </p:spTree>
    <p:extLst>
      <p:ext uri="{BB962C8B-B14F-4D97-AF65-F5344CB8AC3E}">
        <p14:creationId xmlns:p14="http://schemas.microsoft.com/office/powerpoint/2010/main" val="2190171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853D7978-57E2-B569-163C-F0803A536E0D}"/>
              </a:ext>
            </a:extLst>
          </p:cNvPr>
          <p:cNvSpPr>
            <a:spLocks noGrp="1"/>
          </p:cNvSpPr>
          <p:nvPr>
            <p:ph type="ctrTitle"/>
          </p:nvPr>
        </p:nvSpPr>
        <p:spPr>
          <a:xfrm>
            <a:off x="643467" y="971550"/>
            <a:ext cx="6734553" cy="2638425"/>
          </a:xfrm>
        </p:spPr>
        <p:txBody>
          <a:bodyPr vert="horz" lIns="91440" tIns="45720" rIns="91440" bIns="45720" rtlCol="0" anchor="ctr">
            <a:noAutofit/>
          </a:bodyPr>
          <a:lstStyle/>
          <a:p>
            <a:r>
              <a:rPr lang="en-US" sz="3200" dirty="0"/>
              <a:t>Common Causes of Stress:</a:t>
            </a:r>
            <a:br>
              <a:rPr lang="en-US" sz="3200" dirty="0"/>
            </a:br>
            <a:br>
              <a:rPr lang="en-US" sz="3200" dirty="0"/>
            </a:br>
            <a:r>
              <a:rPr lang="en-US" sz="2800" dirty="0"/>
              <a:t>When Americans are asked to cite what is causing them stress.</a:t>
            </a:r>
            <a:br>
              <a:rPr lang="en-US" sz="2800" dirty="0"/>
            </a:br>
            <a:br>
              <a:rPr lang="en-US" sz="2800" dirty="0"/>
            </a:br>
            <a:r>
              <a:rPr lang="en-US" sz="3200" dirty="0"/>
              <a:t>
</a:t>
            </a:r>
          </a:p>
        </p:txBody>
      </p:sp>
      <p:pic>
        <p:nvPicPr>
          <p:cNvPr id="9" name="Picture Placeholder 8" descr="A picture containing text, jack&#10;&#10;Description automatically generated">
            <a:extLst>
              <a:ext uri="{FF2B5EF4-FFF2-40B4-BE49-F238E27FC236}">
                <a16:creationId xmlns:a16="http://schemas.microsoft.com/office/drawing/2014/main" id="{9E691859-9CDE-3F74-8F79-3BB9A9965962}"/>
              </a:ext>
            </a:extLst>
          </p:cNvPr>
          <p:cNvPicPr>
            <a:picLocks noGrp="1" noChangeAspect="1"/>
          </p:cNvPicPr>
          <p:nvPr>
            <p:ph type="pic" sz="quarter" idx="13"/>
          </p:nvPr>
        </p:nvPicPr>
        <p:blipFill>
          <a:blip r:embed="rId2"/>
          <a:srcRect t="5159" b="5159"/>
          <a:stretch>
            <a:fillRect/>
          </a:stretch>
        </p:blipFill>
        <p:spPr>
          <a:xfrm>
            <a:off x="1024128" y="4505325"/>
            <a:ext cx="5867061" cy="1499616"/>
          </a:xfrm>
          <a:prstGeom prst="rect">
            <a:avLst/>
          </a:prstGeom>
        </p:spPr>
      </p:pic>
      <p:sp>
        <p:nvSpPr>
          <p:cNvPr id="16" name="Rectangle 15">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64AC7D67-BB3E-6E0A-AA26-441861099BD6}"/>
              </a:ext>
            </a:extLst>
          </p:cNvPr>
          <p:cNvSpPr>
            <a:spLocks noGrp="1"/>
          </p:cNvSpPr>
          <p:nvPr>
            <p:ph type="subTitle" idx="1"/>
          </p:nvPr>
        </p:nvSpPr>
        <p:spPr>
          <a:xfrm>
            <a:off x="8021490" y="585216"/>
            <a:ext cx="3527043" cy="5586984"/>
          </a:xfrm>
        </p:spPr>
        <p:txBody>
          <a:bodyPr vert="horz" lIns="45720" tIns="45720" rIns="45720" bIns="45720" rtlCol="0" anchor="ctr">
            <a:normAutofit lnSpcReduction="10000"/>
          </a:bodyPr>
          <a:lstStyle/>
          <a:p>
            <a:r>
              <a:rPr lang="en-US" sz="2000" dirty="0">
                <a:solidFill>
                  <a:srgbClr val="FFFFFF"/>
                </a:solidFill>
              </a:rPr>
              <a:t>
</a:t>
            </a:r>
            <a:r>
              <a:rPr lang="en-US" sz="2800" dirty="0">
                <a:solidFill>
                  <a:srgbClr val="FFFFFF"/>
                </a:solidFill>
              </a:rPr>
              <a:t>money
work
health problems, and
family responsibilities (caregiving can be particularly stressful).</a:t>
            </a:r>
            <a:br>
              <a:rPr lang="en-US" sz="2800" dirty="0">
                <a:solidFill>
                  <a:srgbClr val="FFFFFF"/>
                </a:solidFill>
              </a:rPr>
            </a:br>
            <a:br>
              <a:rPr lang="en-US" sz="2800" dirty="0">
                <a:solidFill>
                  <a:srgbClr val="FFFFFF"/>
                </a:solidFill>
              </a:rPr>
            </a:br>
            <a:r>
              <a:rPr lang="en-US" sz="2800" dirty="0">
                <a:solidFill>
                  <a:srgbClr val="FFFFFF"/>
                </a:solidFill>
              </a:rPr>
              <a:t>These responses span generations and groups and have remained unchanged for years.</a:t>
            </a:r>
            <a:r>
              <a:rPr lang="es-ES" sz="2000" dirty="0">
                <a:solidFill>
                  <a:srgbClr val="FFFFFF"/>
                </a:solidFill>
              </a:rPr>
              <a:t>
</a:t>
            </a:r>
            <a:endParaRPr lang="en-US" sz="2000" dirty="0">
              <a:solidFill>
                <a:srgbClr val="FFFFFF"/>
              </a:solidFill>
            </a:endParaRPr>
          </a:p>
        </p:txBody>
      </p:sp>
      <p:sp>
        <p:nvSpPr>
          <p:cNvPr id="7" name="Slide Number Placeholder 6">
            <a:extLst>
              <a:ext uri="{FF2B5EF4-FFF2-40B4-BE49-F238E27FC236}">
                <a16:creationId xmlns:a16="http://schemas.microsoft.com/office/drawing/2014/main" id="{64855C4F-08EB-980F-6DAE-98396C962C7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defTabSz="914400">
              <a:spcAft>
                <a:spcPts val="600"/>
              </a:spcAft>
            </a:pPr>
            <a:fld id="{CB1E4CB7-CB13-4810-BF18-BE31AFC64F93}" type="slidenum">
              <a:rPr lang="en-US" smtClean="0">
                <a:solidFill>
                  <a:schemeClr val="tx1">
                    <a:lumMod val="95000"/>
                    <a:lumOff val="5000"/>
                  </a:schemeClr>
                </a:solidFill>
              </a:rPr>
              <a:pPr defTabSz="914400">
                <a:spcAft>
                  <a:spcPts val="600"/>
                </a:spcAft>
              </a:pPr>
              <a:t>8</a:t>
            </a:fld>
            <a:endParaRPr lang="en-US" dirty="0">
              <a:solidFill>
                <a:schemeClr val="tx1">
                  <a:lumMod val="95000"/>
                  <a:lumOff val="5000"/>
                </a:schemeClr>
              </a:solidFill>
            </a:endParaRPr>
          </a:p>
        </p:txBody>
      </p:sp>
    </p:spTree>
    <p:extLst>
      <p:ext uri="{BB962C8B-B14F-4D97-AF65-F5344CB8AC3E}">
        <p14:creationId xmlns:p14="http://schemas.microsoft.com/office/powerpoint/2010/main" val="413645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4EE76-D431-035B-4E5C-6A98096FAAC7}"/>
              </a:ext>
            </a:extLst>
          </p:cNvPr>
          <p:cNvSpPr>
            <a:spLocks noGrp="1"/>
          </p:cNvSpPr>
          <p:nvPr>
            <p:ph type="title"/>
          </p:nvPr>
        </p:nvSpPr>
        <p:spPr>
          <a:xfrm>
            <a:off x="1024128" y="585216"/>
            <a:ext cx="8018272" cy="1073255"/>
          </a:xfrm>
        </p:spPr>
        <p:txBody>
          <a:bodyPr>
            <a:normAutofit fontScale="90000"/>
          </a:bodyPr>
          <a:lstStyle/>
          <a:p>
            <a:r>
              <a:rPr lang="en-US" sz="3500" dirty="0">
                <a:latin typeface="ProximaNova-Bold"/>
              </a:rPr>
              <a:t>you're most vulnerable to stress When: </a:t>
            </a:r>
            <a:br>
              <a:rPr lang="en-US" sz="3500" b="0" u="none" strike="noStrike" dirty="0">
                <a:effectLst/>
                <a:latin typeface="ProximaNova-Bold"/>
              </a:rPr>
            </a:br>
            <a:endParaRPr lang="en-US" sz="3500" dirty="0"/>
          </a:p>
        </p:txBody>
      </p:sp>
      <p:sp>
        <p:nvSpPr>
          <p:cNvPr id="13" name="Content Placeholder 12">
            <a:extLst>
              <a:ext uri="{FF2B5EF4-FFF2-40B4-BE49-F238E27FC236}">
                <a16:creationId xmlns:a16="http://schemas.microsoft.com/office/drawing/2014/main" id="{C8A37D25-F7E3-5D08-A5D0-D38FFDBF181E}"/>
              </a:ext>
            </a:extLst>
          </p:cNvPr>
          <p:cNvSpPr>
            <a:spLocks noGrp="1"/>
          </p:cNvSpPr>
          <p:nvPr>
            <p:ph idx="1"/>
          </p:nvPr>
        </p:nvSpPr>
        <p:spPr>
          <a:xfrm>
            <a:off x="1024128" y="1838960"/>
            <a:ext cx="8018271" cy="4470400"/>
          </a:xfrm>
        </p:spPr>
        <p:txBody>
          <a:bodyPr>
            <a:normAutofit/>
          </a:bodyPr>
          <a:lstStyle/>
          <a:p>
            <a:pPr marL="0" indent="0" fontAlgn="t">
              <a:buNone/>
            </a:pPr>
            <a:endParaRPr lang="en-US" sz="2000" dirty="0">
              <a:latin typeface="ProximaNova-Regular"/>
            </a:endParaRPr>
          </a:p>
          <a:p>
            <a:pPr lvl="1" fontAlgn="t">
              <a:buFont typeface="Arial" panose="020B0604020202020204" pitchFamily="34" charset="0"/>
              <a:buChar char="•"/>
            </a:pPr>
            <a:r>
              <a:rPr lang="en-US" sz="2000" dirty="0">
                <a:latin typeface="ProximaNova-Regular"/>
              </a:rPr>
              <a:t>Not getting enough sleep</a:t>
            </a:r>
          </a:p>
          <a:p>
            <a:pPr lvl="1" fontAlgn="t">
              <a:buFont typeface="Arial" panose="020B0604020202020204" pitchFamily="34" charset="0"/>
              <a:buChar char="•"/>
            </a:pPr>
            <a:r>
              <a:rPr lang="en-US" sz="2000" dirty="0">
                <a:latin typeface="ProximaNova-Regular"/>
              </a:rPr>
              <a:t>Not having a support network
Experiencing a major life change, </a:t>
            </a:r>
          </a:p>
          <a:p>
            <a:pPr lvl="1" fontAlgn="t"/>
            <a:r>
              <a:rPr lang="en-US" sz="2000" dirty="0">
                <a:latin typeface="ProximaNova-Regular"/>
              </a:rPr>
              <a:t>such as moving, </a:t>
            </a:r>
          </a:p>
          <a:p>
            <a:pPr lvl="1" fontAlgn="t"/>
            <a:r>
              <a:rPr lang="en-US" sz="2000" dirty="0">
                <a:latin typeface="ProximaNova-Regular"/>
              </a:rPr>
              <a:t>the death of a loved one, </a:t>
            </a:r>
          </a:p>
          <a:p>
            <a:pPr lvl="1" fontAlgn="t"/>
            <a:r>
              <a:rPr lang="en-US" sz="2000" dirty="0">
                <a:latin typeface="ProximaNova-Regular"/>
              </a:rPr>
              <a:t>starting a new job, 	</a:t>
            </a:r>
          </a:p>
          <a:p>
            <a:pPr lvl="1" fontAlgn="t"/>
            <a:r>
              <a:rPr lang="en-US" sz="2000" dirty="0">
                <a:latin typeface="ProximaNova-Regular"/>
              </a:rPr>
              <a:t>having a child</a:t>
            </a:r>
          </a:p>
          <a:p>
            <a:pPr lvl="1" fontAlgn="t"/>
            <a:r>
              <a:rPr lang="en-US" sz="2000" dirty="0">
                <a:latin typeface="ProximaNova-Regular"/>
              </a:rPr>
              <a:t>Getting married
Experiencing poor physical health
Not eating well</a:t>
            </a:r>
            <a:endParaRPr lang="en-US" sz="2000" dirty="0"/>
          </a:p>
          <a:p>
            <a:endParaRPr lang="en-US" dirty="0"/>
          </a:p>
          <a:p>
            <a:endParaRPr lang="en-US" dirty="0"/>
          </a:p>
        </p:txBody>
      </p:sp>
      <p:sp>
        <p:nvSpPr>
          <p:cNvPr id="26" name="Rectangle 2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D29FE21F-EAA6-A030-D53F-A28EF2BC8BEB}"/>
              </a:ext>
            </a:extLst>
          </p:cNvPr>
          <p:cNvSpPr>
            <a:spLocks noGrp="1"/>
          </p:cNvSpPr>
          <p:nvPr>
            <p:ph type="sldNum" sz="quarter" idx="12"/>
          </p:nvPr>
        </p:nvSpPr>
        <p:spPr>
          <a:xfrm>
            <a:off x="10837333" y="6470704"/>
            <a:ext cx="973667" cy="274320"/>
          </a:xfrm>
        </p:spPr>
        <p:txBody>
          <a:bodyPr>
            <a:normAutofit/>
          </a:bodyPr>
          <a:lstStyle/>
          <a:p>
            <a:pPr>
              <a:spcAft>
                <a:spcPts val="600"/>
              </a:spcAft>
            </a:pPr>
            <a:fld id="{CB1E4CB7-CB13-4810-BF18-BE31AFC64F93}" type="slidenum">
              <a:rPr lang="en-US" smtClean="0"/>
              <a:pPr>
                <a:spcAft>
                  <a:spcPts val="600"/>
                </a:spcAft>
              </a:pPr>
              <a:t>9</a:t>
            </a:fld>
            <a:endParaRPr lang="en-US" dirty="0"/>
          </a:p>
        </p:txBody>
      </p:sp>
    </p:spTree>
    <p:extLst>
      <p:ext uri="{BB962C8B-B14F-4D97-AF65-F5344CB8AC3E}">
        <p14:creationId xmlns:p14="http://schemas.microsoft.com/office/powerpoint/2010/main" val="38035358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076797-8467-41BB-91A7-9AE8328A6850}">
  <ds:schemaRefs>
    <ds:schemaRef ds:uri="http://schemas.microsoft.com/sharepoint/v3/contenttype/forms"/>
  </ds:schemaRefs>
</ds:datastoreItem>
</file>

<file path=customXml/itemProps2.xml><?xml version="1.0" encoding="utf-8"?>
<ds:datastoreItem xmlns:ds="http://schemas.openxmlformats.org/officeDocument/2006/customXml" ds:itemID="{56B19C5C-61AD-4793-BB9D-6401AD34A775}">
  <ds:schemaRefs>
    <ds:schemaRef ds:uri="http://purl.org/dc/terms/"/>
    <ds:schemaRef ds:uri="http://schemas.microsoft.com/office/2006/metadata/properties"/>
    <ds:schemaRef ds:uri="http://purl.org/dc/dcmitype/"/>
    <ds:schemaRef ds:uri="http://schemas.microsoft.com/sharepoint/v3"/>
    <ds:schemaRef ds:uri="http://purl.org/dc/elements/1.1/"/>
    <ds:schemaRef ds:uri="http://www.w3.org/XML/1998/namespace"/>
    <ds:schemaRef ds:uri="http://schemas.microsoft.com/office/2006/documentManagement/types"/>
    <ds:schemaRef ds:uri="71af3243-3dd4-4a8d-8c0d-dd76da1f02a5"/>
    <ds:schemaRef ds:uri="http://schemas.microsoft.com/office/infopath/2007/PartnerControls"/>
    <ds:schemaRef ds:uri="http://schemas.openxmlformats.org/package/2006/metadata/core-properties"/>
    <ds:schemaRef ds:uri="230e9df3-be65-4c73-a93b-d1236ebd677e"/>
    <ds:schemaRef ds:uri="16c05727-aa75-4e4a-9b5f-8a80a1165891"/>
  </ds:schemaRefs>
</ds:datastoreItem>
</file>

<file path=customXml/itemProps3.xml><?xml version="1.0" encoding="utf-8"?>
<ds:datastoreItem xmlns:ds="http://schemas.openxmlformats.org/officeDocument/2006/customXml" ds:itemID="{F6272451-D558-4710-AF52-0EC1BD4C42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Integral</Template>
  <TotalTime>11357</TotalTime>
  <Words>2044</Words>
  <Application>Microsoft Office PowerPoint</Application>
  <PresentationFormat>Widescreen</PresentationFormat>
  <Paragraphs>167</Paragraphs>
  <Slides>48</Slides>
  <Notes>3</Notes>
  <HiddenSlides>0</HiddenSlides>
  <MMClips>4</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Arial</vt:lpstr>
      <vt:lpstr>Calibri</vt:lpstr>
      <vt:lpstr>Helvetica</vt:lpstr>
      <vt:lpstr>Lato</vt:lpstr>
      <vt:lpstr>Montserrat</vt:lpstr>
      <vt:lpstr>ProximaNova-Bold</vt:lpstr>
      <vt:lpstr>ProximaNova-Regular</vt:lpstr>
      <vt:lpstr>Roboto</vt:lpstr>
      <vt:lpstr>Tw Cen MT</vt:lpstr>
      <vt:lpstr>Tw Cen MT Condensed</vt:lpstr>
      <vt:lpstr>Wingdings</vt:lpstr>
      <vt:lpstr>Wingdings 3</vt:lpstr>
      <vt:lpstr>Integral</vt:lpstr>
      <vt:lpstr>NM-AAA Training #5 Wellness Check: Stress, Mental Health, Self-Care, and Sleep Hygiene</vt:lpstr>
      <vt:lpstr>Objectives 
</vt:lpstr>
      <vt:lpstr>Part 1: Managing Stress and Stress Management
</vt:lpstr>
      <vt:lpstr>Now more than ever, stress can feel like an ever-present part of life. 
</vt:lpstr>
      <vt:lpstr>What is stress?
</vt:lpstr>
      <vt:lpstr>Is stress really a problem? 
</vt:lpstr>
      <vt:lpstr>Is stress really a Problem Cont? 
</vt:lpstr>
      <vt:lpstr>Common Causes of Stress:  When Americans are asked to cite what is causing them stress.  
</vt:lpstr>
      <vt:lpstr>you're most vulnerable to stress When:  </vt:lpstr>
      <vt:lpstr>How does stress affect the body??
</vt:lpstr>
      <vt:lpstr>How stress affects you continued 
</vt:lpstr>
      <vt:lpstr>How stress affects you: ,   </vt:lpstr>
      <vt:lpstr> How stress affects you continued   </vt:lpstr>
      <vt:lpstr>Stress Management: What Can You Do About It?
</vt:lpstr>
      <vt:lpstr>Why should we try to manage stress? 
</vt:lpstr>
      <vt:lpstr>What is stress management?
</vt:lpstr>
      <vt:lpstr>Stress management
</vt:lpstr>
      <vt:lpstr>ADDITIONAL Ways to reduce stress </vt:lpstr>
      <vt:lpstr>13 different stress management techniques and strategies 
</vt:lpstr>
      <vt:lpstr>Action-Orientated Approaches</vt:lpstr>
      <vt:lpstr>Emotion-oriented approaches </vt:lpstr>
      <vt:lpstr>Example of ABC technique
</vt:lpstr>
      <vt:lpstr> Acceptance-oriented approaches </vt:lpstr>
      <vt:lpstr> Guided Visualization: Dealing with Stress</vt:lpstr>
      <vt:lpstr> Quick and helpful practices for managing stress and anxiety</vt:lpstr>
      <vt:lpstr>Part 2: Mental Health 
</vt:lpstr>
      <vt:lpstr>PowerPoint Presentation</vt:lpstr>
      <vt:lpstr>What is mental health?
</vt:lpstr>
      <vt:lpstr>PowerPoint Presentation</vt:lpstr>
      <vt:lpstr>Part 3:Self Care 
</vt:lpstr>
      <vt:lpstr>What is self-care?
</vt:lpstr>
      <vt:lpstr>Self Care Tips </vt:lpstr>
      <vt:lpstr>PowerPoint Presentation</vt:lpstr>
      <vt:lpstr>PowerPoint Presentation</vt:lpstr>
      <vt:lpstr>PowerPoint Presentation</vt:lpstr>
      <vt:lpstr>PowerPoint Presentation</vt:lpstr>
      <vt:lpstr>PowerPoint Presentation</vt:lpstr>
      <vt:lpstr>Part 4: Sleep Hygiene</vt:lpstr>
      <vt:lpstr>PowerPoint Presentation</vt:lpstr>
      <vt:lpstr>PowerPoint Presentation</vt:lpstr>
      <vt:lpstr>PowerPoint Presentation</vt:lpstr>
      <vt:lpstr>Other resources 
</vt:lpstr>
      <vt:lpstr>PowerPoint Presentation</vt:lpstr>
      <vt:lpstr>PowerPoint Presentation</vt:lpstr>
      <vt:lpstr>Thank you
</vt:lpstr>
      <vt:lpstr>References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NM-AAA Training #5</dc:title>
  <dc:creator>Constance Rudnicki</dc:creator>
  <cp:lastModifiedBy>Constance Rudnicki</cp:lastModifiedBy>
  <cp:revision>2</cp:revision>
  <cp:lastPrinted>2022-06-16T19:16:27Z</cp:lastPrinted>
  <dcterms:created xsi:type="dcterms:W3CDTF">2022-06-02T19:05:29Z</dcterms:created>
  <dcterms:modified xsi:type="dcterms:W3CDTF">2022-06-30T21:30:31Z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