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0" d="100"/>
          <a:sy n="120" d="100"/>
        </p:scale>
        <p:origin x="1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95F0-88F3-4F93-B4A3-ACF8E34250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323CCA-D2F8-4ACE-BFC2-70D2B295D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970DB7-73E7-48B9-A7D8-F669AD871962}"/>
              </a:ext>
            </a:extLst>
          </p:cNvPr>
          <p:cNvSpPr>
            <a:spLocks noGrp="1"/>
          </p:cNvSpPr>
          <p:nvPr>
            <p:ph type="dt" sz="half" idx="10"/>
          </p:nvPr>
        </p:nvSpPr>
        <p:spPr/>
        <p:txBody>
          <a:bodyPr/>
          <a:lstStyle/>
          <a:p>
            <a:fld id="{D7C334ED-E20E-48C7-8F9C-F32996454AFF}" type="datetimeFigureOut">
              <a:rPr lang="en-US" smtClean="0"/>
              <a:t>5/10/2018</a:t>
            </a:fld>
            <a:endParaRPr lang="en-US"/>
          </a:p>
        </p:txBody>
      </p:sp>
      <p:sp>
        <p:nvSpPr>
          <p:cNvPr id="5" name="Footer Placeholder 4">
            <a:extLst>
              <a:ext uri="{FF2B5EF4-FFF2-40B4-BE49-F238E27FC236}">
                <a16:creationId xmlns:a16="http://schemas.microsoft.com/office/drawing/2014/main" id="{3C60AF8F-06E2-462E-B887-9C96EA61B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5F47C-E9B5-442F-9AC8-BACFD512D2D8}"/>
              </a:ext>
            </a:extLst>
          </p:cNvPr>
          <p:cNvSpPr>
            <a:spLocks noGrp="1"/>
          </p:cNvSpPr>
          <p:nvPr>
            <p:ph type="sldNum" sz="quarter" idx="12"/>
          </p:nvPr>
        </p:nvSpPr>
        <p:spPr/>
        <p:txBody>
          <a:bodyPr/>
          <a:lstStyle/>
          <a:p>
            <a:fld id="{F1CC29E6-5C14-4252-91C0-A2E1D3550C2F}" type="slidenum">
              <a:rPr lang="en-US" smtClean="0"/>
              <a:t>‹#›</a:t>
            </a:fld>
            <a:endParaRPr lang="en-US"/>
          </a:p>
        </p:txBody>
      </p:sp>
    </p:spTree>
    <p:extLst>
      <p:ext uri="{BB962C8B-B14F-4D97-AF65-F5344CB8AC3E}">
        <p14:creationId xmlns:p14="http://schemas.microsoft.com/office/powerpoint/2010/main" val="290671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FD89B-7F2F-415E-82FF-06A799C02D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426722-33D5-4068-9310-99F21BBF41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ECADF-252A-4EBD-86FE-2B7EAEBE24E2}"/>
              </a:ext>
            </a:extLst>
          </p:cNvPr>
          <p:cNvSpPr>
            <a:spLocks noGrp="1"/>
          </p:cNvSpPr>
          <p:nvPr>
            <p:ph type="dt" sz="half" idx="10"/>
          </p:nvPr>
        </p:nvSpPr>
        <p:spPr/>
        <p:txBody>
          <a:bodyPr/>
          <a:lstStyle/>
          <a:p>
            <a:fld id="{D7C334ED-E20E-48C7-8F9C-F32996454AFF}" type="datetimeFigureOut">
              <a:rPr lang="en-US" smtClean="0"/>
              <a:t>5/10/2018</a:t>
            </a:fld>
            <a:endParaRPr lang="en-US"/>
          </a:p>
        </p:txBody>
      </p:sp>
      <p:sp>
        <p:nvSpPr>
          <p:cNvPr id="5" name="Footer Placeholder 4">
            <a:extLst>
              <a:ext uri="{FF2B5EF4-FFF2-40B4-BE49-F238E27FC236}">
                <a16:creationId xmlns:a16="http://schemas.microsoft.com/office/drawing/2014/main" id="{B92CCCA6-8199-4269-B751-ECC36436A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F9637-F129-4075-BAC8-9FCE9949902C}"/>
              </a:ext>
            </a:extLst>
          </p:cNvPr>
          <p:cNvSpPr>
            <a:spLocks noGrp="1"/>
          </p:cNvSpPr>
          <p:nvPr>
            <p:ph type="sldNum" sz="quarter" idx="12"/>
          </p:nvPr>
        </p:nvSpPr>
        <p:spPr/>
        <p:txBody>
          <a:bodyPr/>
          <a:lstStyle/>
          <a:p>
            <a:fld id="{F1CC29E6-5C14-4252-91C0-A2E1D3550C2F}" type="slidenum">
              <a:rPr lang="en-US" smtClean="0"/>
              <a:t>‹#›</a:t>
            </a:fld>
            <a:endParaRPr lang="en-US"/>
          </a:p>
        </p:txBody>
      </p:sp>
    </p:spTree>
    <p:extLst>
      <p:ext uri="{BB962C8B-B14F-4D97-AF65-F5344CB8AC3E}">
        <p14:creationId xmlns:p14="http://schemas.microsoft.com/office/powerpoint/2010/main" val="59306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EE49D-40A7-42C6-9CEC-CEF1D28CE4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F4A212-0E7C-491E-8A93-E4B31F0644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2EFF1-6DB9-4834-BCF3-5DBCF6066AF1}"/>
              </a:ext>
            </a:extLst>
          </p:cNvPr>
          <p:cNvSpPr>
            <a:spLocks noGrp="1"/>
          </p:cNvSpPr>
          <p:nvPr>
            <p:ph type="dt" sz="half" idx="10"/>
          </p:nvPr>
        </p:nvSpPr>
        <p:spPr/>
        <p:txBody>
          <a:bodyPr/>
          <a:lstStyle/>
          <a:p>
            <a:fld id="{D7C334ED-E20E-48C7-8F9C-F32996454AFF}" type="datetimeFigureOut">
              <a:rPr lang="en-US" smtClean="0"/>
              <a:t>5/10/2018</a:t>
            </a:fld>
            <a:endParaRPr lang="en-US"/>
          </a:p>
        </p:txBody>
      </p:sp>
      <p:sp>
        <p:nvSpPr>
          <p:cNvPr id="5" name="Footer Placeholder 4">
            <a:extLst>
              <a:ext uri="{FF2B5EF4-FFF2-40B4-BE49-F238E27FC236}">
                <a16:creationId xmlns:a16="http://schemas.microsoft.com/office/drawing/2014/main" id="{E70AC897-6B26-4CE9-98B9-8FCBB7D76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ADD16-2224-4520-8C92-8BD2A0DECD3A}"/>
              </a:ext>
            </a:extLst>
          </p:cNvPr>
          <p:cNvSpPr>
            <a:spLocks noGrp="1"/>
          </p:cNvSpPr>
          <p:nvPr>
            <p:ph type="sldNum" sz="quarter" idx="12"/>
          </p:nvPr>
        </p:nvSpPr>
        <p:spPr/>
        <p:txBody>
          <a:bodyPr/>
          <a:lstStyle/>
          <a:p>
            <a:fld id="{F1CC29E6-5C14-4252-91C0-A2E1D3550C2F}" type="slidenum">
              <a:rPr lang="en-US" smtClean="0"/>
              <a:t>‹#›</a:t>
            </a:fld>
            <a:endParaRPr lang="en-US"/>
          </a:p>
        </p:txBody>
      </p:sp>
    </p:spTree>
    <p:extLst>
      <p:ext uri="{BB962C8B-B14F-4D97-AF65-F5344CB8AC3E}">
        <p14:creationId xmlns:p14="http://schemas.microsoft.com/office/powerpoint/2010/main" val="67939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B653-AA08-420A-BD74-B08D6D7734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7F957-96F1-4BB5-B38D-249AB4495F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FE84F8-1F4A-451C-A6F5-74F6F3921BFD}"/>
              </a:ext>
            </a:extLst>
          </p:cNvPr>
          <p:cNvSpPr>
            <a:spLocks noGrp="1"/>
          </p:cNvSpPr>
          <p:nvPr>
            <p:ph type="dt" sz="half" idx="10"/>
          </p:nvPr>
        </p:nvSpPr>
        <p:spPr/>
        <p:txBody>
          <a:bodyPr/>
          <a:lstStyle/>
          <a:p>
            <a:fld id="{D7C334ED-E20E-48C7-8F9C-F32996454AFF}" type="datetimeFigureOut">
              <a:rPr lang="en-US" smtClean="0"/>
              <a:t>5/10/2018</a:t>
            </a:fld>
            <a:endParaRPr lang="en-US"/>
          </a:p>
        </p:txBody>
      </p:sp>
      <p:sp>
        <p:nvSpPr>
          <p:cNvPr id="5" name="Footer Placeholder 4">
            <a:extLst>
              <a:ext uri="{FF2B5EF4-FFF2-40B4-BE49-F238E27FC236}">
                <a16:creationId xmlns:a16="http://schemas.microsoft.com/office/drawing/2014/main" id="{445BFAFA-B087-447E-A746-1BDF1017F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CF9A6-3439-493F-84E6-89842DE30BD0}"/>
              </a:ext>
            </a:extLst>
          </p:cNvPr>
          <p:cNvSpPr>
            <a:spLocks noGrp="1"/>
          </p:cNvSpPr>
          <p:nvPr>
            <p:ph type="sldNum" sz="quarter" idx="12"/>
          </p:nvPr>
        </p:nvSpPr>
        <p:spPr/>
        <p:txBody>
          <a:bodyPr/>
          <a:lstStyle/>
          <a:p>
            <a:fld id="{F1CC29E6-5C14-4252-91C0-A2E1D3550C2F}" type="slidenum">
              <a:rPr lang="en-US" smtClean="0"/>
              <a:t>‹#›</a:t>
            </a:fld>
            <a:endParaRPr lang="en-US"/>
          </a:p>
        </p:txBody>
      </p:sp>
    </p:spTree>
    <p:extLst>
      <p:ext uri="{BB962C8B-B14F-4D97-AF65-F5344CB8AC3E}">
        <p14:creationId xmlns:p14="http://schemas.microsoft.com/office/powerpoint/2010/main" val="212679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E7F9-4770-4CB5-A988-1FB5F42CBB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909BE6-F533-42F5-80EF-D83F71BDD7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51B8A9-C820-4289-952A-5AE69E56E97E}"/>
              </a:ext>
            </a:extLst>
          </p:cNvPr>
          <p:cNvSpPr>
            <a:spLocks noGrp="1"/>
          </p:cNvSpPr>
          <p:nvPr>
            <p:ph type="dt" sz="half" idx="10"/>
          </p:nvPr>
        </p:nvSpPr>
        <p:spPr/>
        <p:txBody>
          <a:bodyPr/>
          <a:lstStyle/>
          <a:p>
            <a:fld id="{D7C334ED-E20E-48C7-8F9C-F32996454AFF}" type="datetimeFigureOut">
              <a:rPr lang="en-US" smtClean="0"/>
              <a:t>5/10/2018</a:t>
            </a:fld>
            <a:endParaRPr lang="en-US"/>
          </a:p>
        </p:txBody>
      </p:sp>
      <p:sp>
        <p:nvSpPr>
          <p:cNvPr id="5" name="Footer Placeholder 4">
            <a:extLst>
              <a:ext uri="{FF2B5EF4-FFF2-40B4-BE49-F238E27FC236}">
                <a16:creationId xmlns:a16="http://schemas.microsoft.com/office/drawing/2014/main" id="{9444B573-798A-4C4B-8089-5D535E079B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79305-2B95-48AF-8772-320BE26E9607}"/>
              </a:ext>
            </a:extLst>
          </p:cNvPr>
          <p:cNvSpPr>
            <a:spLocks noGrp="1"/>
          </p:cNvSpPr>
          <p:nvPr>
            <p:ph type="sldNum" sz="quarter" idx="12"/>
          </p:nvPr>
        </p:nvSpPr>
        <p:spPr/>
        <p:txBody>
          <a:bodyPr/>
          <a:lstStyle/>
          <a:p>
            <a:fld id="{F1CC29E6-5C14-4252-91C0-A2E1D3550C2F}" type="slidenum">
              <a:rPr lang="en-US" smtClean="0"/>
              <a:t>‹#›</a:t>
            </a:fld>
            <a:endParaRPr lang="en-US"/>
          </a:p>
        </p:txBody>
      </p:sp>
    </p:spTree>
    <p:extLst>
      <p:ext uri="{BB962C8B-B14F-4D97-AF65-F5344CB8AC3E}">
        <p14:creationId xmlns:p14="http://schemas.microsoft.com/office/powerpoint/2010/main" val="335865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46365-AFCE-42EA-A82E-8CE7BCDF58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C1202F-BAFF-4FAD-90BF-F49EA7AF12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C3DAB0-C85B-4FA5-92F7-25B45068E3E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A9DFF9-6665-49F3-AB86-6B191B525BEF}"/>
              </a:ext>
            </a:extLst>
          </p:cNvPr>
          <p:cNvSpPr>
            <a:spLocks noGrp="1"/>
          </p:cNvSpPr>
          <p:nvPr>
            <p:ph type="dt" sz="half" idx="10"/>
          </p:nvPr>
        </p:nvSpPr>
        <p:spPr/>
        <p:txBody>
          <a:bodyPr/>
          <a:lstStyle/>
          <a:p>
            <a:fld id="{D7C334ED-E20E-48C7-8F9C-F32996454AFF}" type="datetimeFigureOut">
              <a:rPr lang="en-US" smtClean="0"/>
              <a:t>5/10/2018</a:t>
            </a:fld>
            <a:endParaRPr lang="en-US"/>
          </a:p>
        </p:txBody>
      </p:sp>
      <p:sp>
        <p:nvSpPr>
          <p:cNvPr id="6" name="Footer Placeholder 5">
            <a:extLst>
              <a:ext uri="{FF2B5EF4-FFF2-40B4-BE49-F238E27FC236}">
                <a16:creationId xmlns:a16="http://schemas.microsoft.com/office/drawing/2014/main" id="{3E15D4BD-04AA-4B68-A64C-E287EF402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E9BB9-85E3-4142-A0DE-C710BBB8523F}"/>
              </a:ext>
            </a:extLst>
          </p:cNvPr>
          <p:cNvSpPr>
            <a:spLocks noGrp="1"/>
          </p:cNvSpPr>
          <p:nvPr>
            <p:ph type="sldNum" sz="quarter" idx="12"/>
          </p:nvPr>
        </p:nvSpPr>
        <p:spPr/>
        <p:txBody>
          <a:bodyPr/>
          <a:lstStyle/>
          <a:p>
            <a:fld id="{F1CC29E6-5C14-4252-91C0-A2E1D3550C2F}" type="slidenum">
              <a:rPr lang="en-US" smtClean="0"/>
              <a:t>‹#›</a:t>
            </a:fld>
            <a:endParaRPr lang="en-US"/>
          </a:p>
        </p:txBody>
      </p:sp>
    </p:spTree>
    <p:extLst>
      <p:ext uri="{BB962C8B-B14F-4D97-AF65-F5344CB8AC3E}">
        <p14:creationId xmlns:p14="http://schemas.microsoft.com/office/powerpoint/2010/main" val="198388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4C5E-AA1B-46EB-84F5-352FF578E8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DA9D8A-3AB9-4068-A77F-C30BE2C32D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F2141D-01B4-4BCB-88F1-0640933450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26B40B-6557-41F3-BCCA-FCCC3C65A9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120390-5B04-4192-9C2F-ED5D9BEEF4A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B8C8AC-B688-4E67-B7CE-0AC2DBCADC6B}"/>
              </a:ext>
            </a:extLst>
          </p:cNvPr>
          <p:cNvSpPr>
            <a:spLocks noGrp="1"/>
          </p:cNvSpPr>
          <p:nvPr>
            <p:ph type="dt" sz="half" idx="10"/>
          </p:nvPr>
        </p:nvSpPr>
        <p:spPr/>
        <p:txBody>
          <a:bodyPr/>
          <a:lstStyle/>
          <a:p>
            <a:fld id="{D7C334ED-E20E-48C7-8F9C-F32996454AFF}" type="datetimeFigureOut">
              <a:rPr lang="en-US" smtClean="0"/>
              <a:t>5/10/2018</a:t>
            </a:fld>
            <a:endParaRPr lang="en-US"/>
          </a:p>
        </p:txBody>
      </p:sp>
      <p:sp>
        <p:nvSpPr>
          <p:cNvPr id="8" name="Footer Placeholder 7">
            <a:extLst>
              <a:ext uri="{FF2B5EF4-FFF2-40B4-BE49-F238E27FC236}">
                <a16:creationId xmlns:a16="http://schemas.microsoft.com/office/drawing/2014/main" id="{DB98F73B-64CD-4707-A268-397E960740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42B398-FEE2-4DDF-BE4F-D59A98ED2631}"/>
              </a:ext>
            </a:extLst>
          </p:cNvPr>
          <p:cNvSpPr>
            <a:spLocks noGrp="1"/>
          </p:cNvSpPr>
          <p:nvPr>
            <p:ph type="sldNum" sz="quarter" idx="12"/>
          </p:nvPr>
        </p:nvSpPr>
        <p:spPr/>
        <p:txBody>
          <a:bodyPr/>
          <a:lstStyle/>
          <a:p>
            <a:fld id="{F1CC29E6-5C14-4252-91C0-A2E1D3550C2F}" type="slidenum">
              <a:rPr lang="en-US" smtClean="0"/>
              <a:t>‹#›</a:t>
            </a:fld>
            <a:endParaRPr lang="en-US"/>
          </a:p>
        </p:txBody>
      </p:sp>
    </p:spTree>
    <p:extLst>
      <p:ext uri="{BB962C8B-B14F-4D97-AF65-F5344CB8AC3E}">
        <p14:creationId xmlns:p14="http://schemas.microsoft.com/office/powerpoint/2010/main" val="280880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7E7C-9D62-4957-89C1-95F5B1126D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6D2A7B-6FAB-4177-9630-7479AFDB9EBC}"/>
              </a:ext>
            </a:extLst>
          </p:cNvPr>
          <p:cNvSpPr>
            <a:spLocks noGrp="1"/>
          </p:cNvSpPr>
          <p:nvPr>
            <p:ph type="dt" sz="half" idx="10"/>
          </p:nvPr>
        </p:nvSpPr>
        <p:spPr/>
        <p:txBody>
          <a:bodyPr/>
          <a:lstStyle/>
          <a:p>
            <a:fld id="{D7C334ED-E20E-48C7-8F9C-F32996454AFF}" type="datetimeFigureOut">
              <a:rPr lang="en-US" smtClean="0"/>
              <a:t>5/10/2018</a:t>
            </a:fld>
            <a:endParaRPr lang="en-US"/>
          </a:p>
        </p:txBody>
      </p:sp>
      <p:sp>
        <p:nvSpPr>
          <p:cNvPr id="4" name="Footer Placeholder 3">
            <a:extLst>
              <a:ext uri="{FF2B5EF4-FFF2-40B4-BE49-F238E27FC236}">
                <a16:creationId xmlns:a16="http://schemas.microsoft.com/office/drawing/2014/main" id="{39382A39-EEDE-4C85-8E1C-CADCA277CE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F632FC-E242-4711-BF83-E720B893FBC0}"/>
              </a:ext>
            </a:extLst>
          </p:cNvPr>
          <p:cNvSpPr>
            <a:spLocks noGrp="1"/>
          </p:cNvSpPr>
          <p:nvPr>
            <p:ph type="sldNum" sz="quarter" idx="12"/>
          </p:nvPr>
        </p:nvSpPr>
        <p:spPr/>
        <p:txBody>
          <a:bodyPr/>
          <a:lstStyle/>
          <a:p>
            <a:fld id="{F1CC29E6-5C14-4252-91C0-A2E1D3550C2F}" type="slidenum">
              <a:rPr lang="en-US" smtClean="0"/>
              <a:t>‹#›</a:t>
            </a:fld>
            <a:endParaRPr lang="en-US"/>
          </a:p>
        </p:txBody>
      </p:sp>
    </p:spTree>
    <p:extLst>
      <p:ext uri="{BB962C8B-B14F-4D97-AF65-F5344CB8AC3E}">
        <p14:creationId xmlns:p14="http://schemas.microsoft.com/office/powerpoint/2010/main" val="385793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8A374-5041-4DA0-890B-1085B75C9240}"/>
              </a:ext>
            </a:extLst>
          </p:cNvPr>
          <p:cNvSpPr>
            <a:spLocks noGrp="1"/>
          </p:cNvSpPr>
          <p:nvPr>
            <p:ph type="dt" sz="half" idx="10"/>
          </p:nvPr>
        </p:nvSpPr>
        <p:spPr/>
        <p:txBody>
          <a:bodyPr/>
          <a:lstStyle/>
          <a:p>
            <a:fld id="{D7C334ED-E20E-48C7-8F9C-F32996454AFF}" type="datetimeFigureOut">
              <a:rPr lang="en-US" smtClean="0"/>
              <a:t>5/10/2018</a:t>
            </a:fld>
            <a:endParaRPr lang="en-US"/>
          </a:p>
        </p:txBody>
      </p:sp>
      <p:sp>
        <p:nvSpPr>
          <p:cNvPr id="3" name="Footer Placeholder 2">
            <a:extLst>
              <a:ext uri="{FF2B5EF4-FFF2-40B4-BE49-F238E27FC236}">
                <a16:creationId xmlns:a16="http://schemas.microsoft.com/office/drawing/2014/main" id="{EDA9E6F3-9425-416F-8E90-2DAE2E7F7C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D17C04-056B-46D5-B956-E91CD7117725}"/>
              </a:ext>
            </a:extLst>
          </p:cNvPr>
          <p:cNvSpPr>
            <a:spLocks noGrp="1"/>
          </p:cNvSpPr>
          <p:nvPr>
            <p:ph type="sldNum" sz="quarter" idx="12"/>
          </p:nvPr>
        </p:nvSpPr>
        <p:spPr/>
        <p:txBody>
          <a:bodyPr/>
          <a:lstStyle/>
          <a:p>
            <a:fld id="{F1CC29E6-5C14-4252-91C0-A2E1D3550C2F}" type="slidenum">
              <a:rPr lang="en-US" smtClean="0"/>
              <a:t>‹#›</a:t>
            </a:fld>
            <a:endParaRPr lang="en-US"/>
          </a:p>
        </p:txBody>
      </p:sp>
    </p:spTree>
    <p:extLst>
      <p:ext uri="{BB962C8B-B14F-4D97-AF65-F5344CB8AC3E}">
        <p14:creationId xmlns:p14="http://schemas.microsoft.com/office/powerpoint/2010/main" val="314948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2790-9A7C-470F-8784-27D77DD3CA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CC2FAF-7906-4C34-B60F-9F87A76F0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B03B46-FC97-4BA0-8F5F-A6DCBAC32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888434-56C4-4339-9041-CFB2D30F2D4F}"/>
              </a:ext>
            </a:extLst>
          </p:cNvPr>
          <p:cNvSpPr>
            <a:spLocks noGrp="1"/>
          </p:cNvSpPr>
          <p:nvPr>
            <p:ph type="dt" sz="half" idx="10"/>
          </p:nvPr>
        </p:nvSpPr>
        <p:spPr/>
        <p:txBody>
          <a:bodyPr/>
          <a:lstStyle/>
          <a:p>
            <a:fld id="{D7C334ED-E20E-48C7-8F9C-F32996454AFF}" type="datetimeFigureOut">
              <a:rPr lang="en-US" smtClean="0"/>
              <a:t>5/10/2018</a:t>
            </a:fld>
            <a:endParaRPr lang="en-US"/>
          </a:p>
        </p:txBody>
      </p:sp>
      <p:sp>
        <p:nvSpPr>
          <p:cNvPr id="6" name="Footer Placeholder 5">
            <a:extLst>
              <a:ext uri="{FF2B5EF4-FFF2-40B4-BE49-F238E27FC236}">
                <a16:creationId xmlns:a16="http://schemas.microsoft.com/office/drawing/2014/main" id="{C54F0E7F-D9F1-4D17-A168-9FB0A063A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A8D0B-1602-4494-B895-2BB8D5B7EC28}"/>
              </a:ext>
            </a:extLst>
          </p:cNvPr>
          <p:cNvSpPr>
            <a:spLocks noGrp="1"/>
          </p:cNvSpPr>
          <p:nvPr>
            <p:ph type="sldNum" sz="quarter" idx="12"/>
          </p:nvPr>
        </p:nvSpPr>
        <p:spPr/>
        <p:txBody>
          <a:bodyPr/>
          <a:lstStyle/>
          <a:p>
            <a:fld id="{F1CC29E6-5C14-4252-91C0-A2E1D3550C2F}" type="slidenum">
              <a:rPr lang="en-US" smtClean="0"/>
              <a:t>‹#›</a:t>
            </a:fld>
            <a:endParaRPr lang="en-US"/>
          </a:p>
        </p:txBody>
      </p:sp>
    </p:spTree>
    <p:extLst>
      <p:ext uri="{BB962C8B-B14F-4D97-AF65-F5344CB8AC3E}">
        <p14:creationId xmlns:p14="http://schemas.microsoft.com/office/powerpoint/2010/main" val="210316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3846-5D60-443D-9D55-A6160EAE9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35119A-27F1-4D59-8504-57F88C6A93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3B6F91-9000-4667-9A40-8803BF49BA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CA6DB2-C1EE-4AC1-888F-2B8228340B34}"/>
              </a:ext>
            </a:extLst>
          </p:cNvPr>
          <p:cNvSpPr>
            <a:spLocks noGrp="1"/>
          </p:cNvSpPr>
          <p:nvPr>
            <p:ph type="dt" sz="half" idx="10"/>
          </p:nvPr>
        </p:nvSpPr>
        <p:spPr/>
        <p:txBody>
          <a:bodyPr/>
          <a:lstStyle/>
          <a:p>
            <a:fld id="{D7C334ED-E20E-48C7-8F9C-F32996454AFF}" type="datetimeFigureOut">
              <a:rPr lang="en-US" smtClean="0"/>
              <a:t>5/10/2018</a:t>
            </a:fld>
            <a:endParaRPr lang="en-US"/>
          </a:p>
        </p:txBody>
      </p:sp>
      <p:sp>
        <p:nvSpPr>
          <p:cNvPr id="6" name="Footer Placeholder 5">
            <a:extLst>
              <a:ext uri="{FF2B5EF4-FFF2-40B4-BE49-F238E27FC236}">
                <a16:creationId xmlns:a16="http://schemas.microsoft.com/office/drawing/2014/main" id="{742264C5-3C58-4232-9A88-E69FD033A0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3A624-E188-4C9D-81A2-D2DF9B272BBA}"/>
              </a:ext>
            </a:extLst>
          </p:cNvPr>
          <p:cNvSpPr>
            <a:spLocks noGrp="1"/>
          </p:cNvSpPr>
          <p:nvPr>
            <p:ph type="sldNum" sz="quarter" idx="12"/>
          </p:nvPr>
        </p:nvSpPr>
        <p:spPr/>
        <p:txBody>
          <a:bodyPr/>
          <a:lstStyle/>
          <a:p>
            <a:fld id="{F1CC29E6-5C14-4252-91C0-A2E1D3550C2F}" type="slidenum">
              <a:rPr lang="en-US" smtClean="0"/>
              <a:t>‹#›</a:t>
            </a:fld>
            <a:endParaRPr lang="en-US"/>
          </a:p>
        </p:txBody>
      </p:sp>
    </p:spTree>
    <p:extLst>
      <p:ext uri="{BB962C8B-B14F-4D97-AF65-F5344CB8AC3E}">
        <p14:creationId xmlns:p14="http://schemas.microsoft.com/office/powerpoint/2010/main" val="258160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999474-CBDA-4328-A9C3-8DD56FE15E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8E95AB-1608-4E51-AF07-7BE2602EB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A471EE-AE12-4E69-943D-7363025940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334ED-E20E-48C7-8F9C-F32996454AFF}" type="datetimeFigureOut">
              <a:rPr lang="en-US" smtClean="0"/>
              <a:t>5/10/2018</a:t>
            </a:fld>
            <a:endParaRPr lang="en-US"/>
          </a:p>
        </p:txBody>
      </p:sp>
      <p:sp>
        <p:nvSpPr>
          <p:cNvPr id="5" name="Footer Placeholder 4">
            <a:extLst>
              <a:ext uri="{FF2B5EF4-FFF2-40B4-BE49-F238E27FC236}">
                <a16:creationId xmlns:a16="http://schemas.microsoft.com/office/drawing/2014/main" id="{19E036BA-1557-4BE1-BB52-4F80D25C75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9B7F58-5259-4F65-B7DF-92820931C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CC29E6-5C14-4252-91C0-A2E1D3550C2F}" type="slidenum">
              <a:rPr lang="en-US" smtClean="0"/>
              <a:t>‹#›</a:t>
            </a:fld>
            <a:endParaRPr lang="en-US"/>
          </a:p>
        </p:txBody>
      </p:sp>
    </p:spTree>
    <p:extLst>
      <p:ext uri="{BB962C8B-B14F-4D97-AF65-F5344CB8AC3E}">
        <p14:creationId xmlns:p14="http://schemas.microsoft.com/office/powerpoint/2010/main" val="1497599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9B74A45-BDDD-4892-B8C0-B290C0944FC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516C73E-9465-4C9E-9B86-9E58FB326B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5E850C2B-CCE2-4BA7-A070-3916BABF03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941" y="1301551"/>
            <a:ext cx="3440610" cy="3440610"/>
          </a:xfrm>
          <a:prstGeom prst="rect">
            <a:avLst/>
          </a:prstGeom>
        </p:spPr>
      </p:pic>
      <p:sp>
        <p:nvSpPr>
          <p:cNvPr id="2" name="Title 1">
            <a:extLst>
              <a:ext uri="{FF2B5EF4-FFF2-40B4-BE49-F238E27FC236}">
                <a16:creationId xmlns:a16="http://schemas.microsoft.com/office/drawing/2014/main" id="{C07C494C-3A0C-48DA-B664-6BDB4E4DDEBF}"/>
              </a:ext>
            </a:extLst>
          </p:cNvPr>
          <p:cNvSpPr>
            <a:spLocks noGrp="1"/>
          </p:cNvSpPr>
          <p:nvPr>
            <p:ph type="ctrTitle"/>
          </p:nvPr>
        </p:nvSpPr>
        <p:spPr>
          <a:xfrm>
            <a:off x="6072445" y="3640254"/>
            <a:ext cx="5319433" cy="2076333"/>
          </a:xfrm>
        </p:spPr>
        <p:txBody>
          <a:bodyPr anchor="t">
            <a:normAutofit/>
          </a:bodyPr>
          <a:lstStyle/>
          <a:p>
            <a:pPr algn="l"/>
            <a:r>
              <a:rPr lang="en-US" sz="4800" dirty="0"/>
              <a:t>How to identify validation errors for in-home services.  </a:t>
            </a:r>
          </a:p>
        </p:txBody>
      </p:sp>
    </p:spTree>
    <p:extLst>
      <p:ext uri="{BB962C8B-B14F-4D97-AF65-F5344CB8AC3E}">
        <p14:creationId xmlns:p14="http://schemas.microsoft.com/office/powerpoint/2010/main" val="272822199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pic>
        <p:nvPicPr>
          <p:cNvPr id="4" name="Picture 3">
            <a:extLst>
              <a:ext uri="{FF2B5EF4-FFF2-40B4-BE49-F238E27FC236}">
                <a16:creationId xmlns:a16="http://schemas.microsoft.com/office/drawing/2014/main" id="{EBC63283-FF4B-4CEA-81EC-8BF068FCC0AE}"/>
              </a:ext>
            </a:extLst>
          </p:cNvPr>
          <p:cNvPicPr>
            <a:picLocks noChangeAspect="1"/>
          </p:cNvPicPr>
          <p:nvPr/>
        </p:nvPicPr>
        <p:blipFill rotWithShape="1">
          <a:blip r:embed="rId2"/>
          <a:srcRect l="39949" t="43289" r="36939" b="30997"/>
          <a:stretch/>
        </p:blipFill>
        <p:spPr>
          <a:xfrm>
            <a:off x="950121" y="1166793"/>
            <a:ext cx="5941068" cy="3585881"/>
          </a:xfrm>
          <a:prstGeom prst="rect">
            <a:avLst/>
          </a:prstGeom>
        </p:spPr>
      </p:pic>
      <p:sp>
        <p:nvSpPr>
          <p:cNvPr id="3" name="Content Placeholder 2">
            <a:extLst>
              <a:ext uri="{FF2B5EF4-FFF2-40B4-BE49-F238E27FC236}">
                <a16:creationId xmlns:a16="http://schemas.microsoft.com/office/drawing/2014/main" id="{5435B477-5F3F-4D3B-8C02-C602DF2FF99F}"/>
              </a:ext>
            </a:extLst>
          </p:cNvPr>
          <p:cNvSpPr>
            <a:spLocks noGrp="1"/>
          </p:cNvSpPr>
          <p:nvPr>
            <p:ph idx="1"/>
          </p:nvPr>
        </p:nvSpPr>
        <p:spPr>
          <a:xfrm>
            <a:off x="7534655" y="965199"/>
            <a:ext cx="4008101" cy="4020458"/>
          </a:xfrm>
        </p:spPr>
        <p:txBody>
          <a:bodyPr anchor="ctr">
            <a:normAutofit/>
          </a:bodyPr>
          <a:lstStyle/>
          <a:p>
            <a:r>
              <a:rPr lang="en-US" dirty="0"/>
              <a:t>Select the service roster you are working on </a:t>
            </a:r>
          </a:p>
          <a:p>
            <a:r>
              <a:rPr lang="en-US" dirty="0"/>
              <a:t>Ensure you have the current month </a:t>
            </a:r>
          </a:p>
          <a:p>
            <a:r>
              <a:rPr lang="en-US" dirty="0"/>
              <a:t>Select Ok </a:t>
            </a:r>
          </a:p>
          <a:p>
            <a:endParaRPr lang="en-US" sz="2000" dirty="0"/>
          </a:p>
        </p:txBody>
      </p:sp>
    </p:spTree>
    <p:extLst>
      <p:ext uri="{BB962C8B-B14F-4D97-AF65-F5344CB8AC3E}">
        <p14:creationId xmlns:p14="http://schemas.microsoft.com/office/powerpoint/2010/main" val="128381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Content Placeholder 3">
            <a:extLst>
              <a:ext uri="{FF2B5EF4-FFF2-40B4-BE49-F238E27FC236}">
                <a16:creationId xmlns:a16="http://schemas.microsoft.com/office/drawing/2014/main" id="{8107F544-83C2-487A-B131-F70507A28A36}"/>
              </a:ext>
            </a:extLst>
          </p:cNvPr>
          <p:cNvPicPr>
            <a:picLocks noChangeAspect="1"/>
          </p:cNvPicPr>
          <p:nvPr/>
        </p:nvPicPr>
        <p:blipFill rotWithShape="1">
          <a:blip r:embed="rId2"/>
          <a:srcRect r="3557" b="1"/>
          <a:stretch/>
        </p:blipFill>
        <p:spPr>
          <a:xfrm>
            <a:off x="-1" y="10"/>
            <a:ext cx="12192000" cy="6857990"/>
          </a:xfrm>
          <a:prstGeom prst="rect">
            <a:avLst/>
          </a:prstGeom>
        </p:spPr>
      </p:pic>
      <p:sp>
        <p:nvSpPr>
          <p:cNvPr id="2" name="Title 1">
            <a:extLst>
              <a:ext uri="{FF2B5EF4-FFF2-40B4-BE49-F238E27FC236}">
                <a16:creationId xmlns:a16="http://schemas.microsoft.com/office/drawing/2014/main" id="{AEBB01AA-4312-42DC-AE0F-CA1731AA516B}"/>
              </a:ext>
            </a:extLst>
          </p:cNvPr>
          <p:cNvSpPr>
            <a:spLocks noGrp="1"/>
          </p:cNvSpPr>
          <p:nvPr>
            <p:ph type="title"/>
          </p:nvPr>
        </p:nvSpPr>
        <p:spPr>
          <a:xfrm>
            <a:off x="468548" y="1138335"/>
            <a:ext cx="4756595" cy="5243804"/>
          </a:xfrm>
          <a:solidFill>
            <a:srgbClr val="262626"/>
          </a:solidFill>
          <a:ln w="257175" cap="sq" cmpd="sng" algn="ctr">
            <a:solidFill>
              <a:srgbClr val="262626">
                <a:alpha val="60000"/>
              </a:srgbClr>
            </a:solidFill>
            <a:prstDash val="solid"/>
            <a:miter lim="800000"/>
          </a:ln>
        </p:spPr>
        <p:txBody>
          <a:bodyPr vert="horz" wrap="square" lIns="91440" tIns="45720" rIns="91440" bIns="45720" rtlCol="0" anchor="ctr">
            <a:normAutofit/>
          </a:bodyPr>
          <a:lstStyle/>
          <a:p>
            <a:pPr algn="ctr"/>
            <a:r>
              <a:rPr lang="en-US" sz="1700" dirty="0">
                <a:solidFill>
                  <a:schemeClr val="lt1"/>
                </a:solidFill>
              </a:rPr>
              <a:t>Scroll to the last day of the month, then right click on the column of the last day. From the drop down that appears select “Enter Unit information for current Column. </a:t>
            </a:r>
          </a:p>
        </p:txBody>
      </p:sp>
    </p:spTree>
    <p:extLst>
      <p:ext uri="{BB962C8B-B14F-4D97-AF65-F5344CB8AC3E}">
        <p14:creationId xmlns:p14="http://schemas.microsoft.com/office/powerpoint/2010/main" val="40892429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C4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Content Placeholder 7">
            <a:extLst>
              <a:ext uri="{FF2B5EF4-FFF2-40B4-BE49-F238E27FC236}">
                <a16:creationId xmlns:a16="http://schemas.microsoft.com/office/drawing/2014/main" id="{5ACCE8C4-AF28-4F65-8C69-C4C428CACC41}"/>
              </a:ext>
            </a:extLst>
          </p:cNvPr>
          <p:cNvPicPr>
            <a:picLocks noGrp="1" noChangeAspect="1"/>
          </p:cNvPicPr>
          <p:nvPr>
            <p:ph idx="1"/>
          </p:nvPr>
        </p:nvPicPr>
        <p:blipFill rotWithShape="1">
          <a:blip r:embed="rId2"/>
          <a:srcRect l="36268" t="29191" r="36004" b="33947"/>
          <a:stretch/>
        </p:blipFill>
        <p:spPr>
          <a:xfrm>
            <a:off x="4038600" y="1894113"/>
            <a:ext cx="5749211" cy="3687960"/>
          </a:xfrm>
          <a:prstGeom prst="rect">
            <a:avLst/>
          </a:prstGeom>
        </p:spPr>
      </p:pic>
      <p:sp>
        <p:nvSpPr>
          <p:cNvPr id="2" name="Title 1">
            <a:extLst>
              <a:ext uri="{FF2B5EF4-FFF2-40B4-BE49-F238E27FC236}">
                <a16:creationId xmlns:a16="http://schemas.microsoft.com/office/drawing/2014/main" id="{1BAB1B0E-0CA8-4748-A7B5-B2E6E889F7A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Then a pop up box will appear, enter 1.00 in the Enter Unit box then select ok</a:t>
            </a:r>
          </a:p>
        </p:txBody>
      </p:sp>
    </p:spTree>
    <p:extLst>
      <p:ext uri="{BB962C8B-B14F-4D97-AF65-F5344CB8AC3E}">
        <p14:creationId xmlns:p14="http://schemas.microsoft.com/office/powerpoint/2010/main" val="63067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B3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FD08602-2FA8-4E42-A75F-91D5EBFD082F}"/>
              </a:ext>
            </a:extLst>
          </p:cNvPr>
          <p:cNvPicPr>
            <a:picLocks noGrp="1" noChangeAspect="1"/>
          </p:cNvPicPr>
          <p:nvPr>
            <p:ph idx="1"/>
          </p:nvPr>
        </p:nvPicPr>
        <p:blipFill rotWithShape="1">
          <a:blip r:embed="rId2"/>
          <a:srcRect l="51899" t="14440" r="-138" b="-5954"/>
          <a:stretch/>
        </p:blipFill>
        <p:spPr>
          <a:xfrm>
            <a:off x="6106929" y="1163082"/>
            <a:ext cx="4729031" cy="4867031"/>
          </a:xfrm>
          <a:prstGeom prst="rect">
            <a:avLst/>
          </a:prstGeom>
        </p:spPr>
      </p:pic>
      <p:sp>
        <p:nvSpPr>
          <p:cNvPr id="6" name="Rectangle 5">
            <a:extLst>
              <a:ext uri="{FF2B5EF4-FFF2-40B4-BE49-F238E27FC236}">
                <a16:creationId xmlns:a16="http://schemas.microsoft.com/office/drawing/2014/main" id="{3B8E870A-FF8F-49DF-B64F-2F6565E600F3}"/>
              </a:ext>
            </a:extLst>
          </p:cNvPr>
          <p:cNvSpPr/>
          <p:nvPr/>
        </p:nvSpPr>
        <p:spPr>
          <a:xfrm>
            <a:off x="5080883" y="1568191"/>
            <a:ext cx="2839349" cy="133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1FBCA4-2CC1-478F-90DF-AA8409A1AE54}"/>
              </a:ext>
            </a:extLst>
          </p:cNvPr>
          <p:cNvSpPr>
            <a:spLocks noGrp="1"/>
          </p:cNvSpPr>
          <p:nvPr>
            <p:ph type="title"/>
          </p:nvPr>
        </p:nvSpPr>
        <p:spPr>
          <a:xfrm>
            <a:off x="1731922" y="1163082"/>
            <a:ext cx="4040725" cy="412672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kern="1200" dirty="0">
                <a:solidFill>
                  <a:srgbClr val="FFFFFF"/>
                </a:solidFill>
                <a:latin typeface="+mj-lt"/>
                <a:ea typeface="+mj-ea"/>
                <a:cs typeface="+mj-cs"/>
              </a:rPr>
              <a:t>Now that column has a 1 for each consumer on that day. Click on Save at the top of the screen </a:t>
            </a:r>
          </a:p>
        </p:txBody>
      </p:sp>
      <p:sp>
        <p:nvSpPr>
          <p:cNvPr id="3" name="Arrow: Right 2">
            <a:extLst>
              <a:ext uri="{FF2B5EF4-FFF2-40B4-BE49-F238E27FC236}">
                <a16:creationId xmlns:a16="http://schemas.microsoft.com/office/drawing/2014/main" id="{6E0478C9-2CA2-434F-9940-FB450B22FE74}"/>
              </a:ext>
            </a:extLst>
          </p:cNvPr>
          <p:cNvSpPr/>
          <p:nvPr/>
        </p:nvSpPr>
        <p:spPr>
          <a:xfrm rot="16200000">
            <a:off x="6686592" y="1754518"/>
            <a:ext cx="602514" cy="229859"/>
          </a:xfrm>
          <a:prstGeom prst="rightArrow">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13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13">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3" name="Content Placeholder 6">
            <a:extLst>
              <a:ext uri="{FF2B5EF4-FFF2-40B4-BE49-F238E27FC236}">
                <a16:creationId xmlns:a16="http://schemas.microsoft.com/office/drawing/2014/main" id="{B5BE3245-5B6C-462C-A75E-D64386B44334}"/>
              </a:ext>
            </a:extLst>
          </p:cNvPr>
          <p:cNvPicPr>
            <a:picLocks noGrp="1" noChangeAspect="1"/>
          </p:cNvPicPr>
          <p:nvPr>
            <p:ph idx="1"/>
          </p:nvPr>
        </p:nvPicPr>
        <p:blipFill rotWithShape="1">
          <a:blip r:embed="rId2"/>
          <a:srcRect l="34509" t="40773" r="35229" b="28619"/>
          <a:stretch/>
        </p:blipFill>
        <p:spPr>
          <a:xfrm>
            <a:off x="2911151" y="620994"/>
            <a:ext cx="6503437" cy="3568506"/>
          </a:xfrm>
          <a:prstGeom prst="rect">
            <a:avLst/>
          </a:prstGeom>
        </p:spPr>
      </p:pic>
      <p:sp>
        <p:nvSpPr>
          <p:cNvPr id="2" name="Title 1">
            <a:extLst>
              <a:ext uri="{FF2B5EF4-FFF2-40B4-BE49-F238E27FC236}">
                <a16:creationId xmlns:a16="http://schemas.microsoft.com/office/drawing/2014/main" id="{4D7BDD21-29AC-4DF2-84E5-C179388BED5E}"/>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3000" kern="1200">
                <a:solidFill>
                  <a:srgbClr val="FFFFFF"/>
                </a:solidFill>
                <a:latin typeface="+mj-lt"/>
                <a:ea typeface="+mj-ea"/>
                <a:cs typeface="+mj-cs"/>
              </a:rPr>
              <a:t>If there are Validation Errors then a message like this one will appear. Click Ok  </a:t>
            </a:r>
          </a:p>
        </p:txBody>
      </p:sp>
    </p:spTree>
    <p:extLst>
      <p:ext uri="{BB962C8B-B14F-4D97-AF65-F5344CB8AC3E}">
        <p14:creationId xmlns:p14="http://schemas.microsoft.com/office/powerpoint/2010/main" val="244825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B901CA55-A63E-49EA-A5AA-B863FF823E92}"/>
              </a:ext>
            </a:extLst>
          </p:cNvPr>
          <p:cNvPicPr>
            <a:picLocks noChangeAspect="1"/>
          </p:cNvPicPr>
          <p:nvPr/>
        </p:nvPicPr>
        <p:blipFill rotWithShape="1">
          <a:blip r:embed="rId2"/>
          <a:srcRect l="1894" t="11478" r="16676" b="1"/>
          <a:stretch/>
        </p:blipFill>
        <p:spPr>
          <a:xfrm>
            <a:off x="246489" y="787178"/>
            <a:ext cx="11945509" cy="6070821"/>
          </a:xfrm>
          <a:prstGeom prst="rect">
            <a:avLst/>
          </a:prstGeom>
        </p:spPr>
      </p:pic>
      <p:sp>
        <p:nvSpPr>
          <p:cNvPr id="13"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5" name="Straight Connector 14">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9A602E-2C9F-49ED-9F9C-9FF264038199}"/>
              </a:ext>
            </a:extLst>
          </p:cNvPr>
          <p:cNvSpPr>
            <a:spLocks noGrp="1"/>
          </p:cNvSpPr>
          <p:nvPr>
            <p:ph type="title"/>
          </p:nvPr>
        </p:nvSpPr>
        <p:spPr>
          <a:xfrm>
            <a:off x="367542" y="1550504"/>
            <a:ext cx="4625877" cy="4738977"/>
          </a:xfrm>
          <a:solidFill>
            <a:schemeClr val="accent1">
              <a:lumMod val="20000"/>
              <a:lumOff val="80000"/>
            </a:schemeClr>
          </a:solidFill>
        </p:spPr>
        <p:txBody>
          <a:bodyPr>
            <a:normAutofit/>
          </a:bodyPr>
          <a:lstStyle/>
          <a:p>
            <a:pPr algn="ctr"/>
            <a:r>
              <a:rPr lang="en-US" sz="2800" dirty="0"/>
              <a:t>Now the consumers that have validation errors will be highlighted in red. </a:t>
            </a:r>
          </a:p>
        </p:txBody>
      </p:sp>
    </p:spTree>
    <p:extLst>
      <p:ext uri="{BB962C8B-B14F-4D97-AF65-F5344CB8AC3E}">
        <p14:creationId xmlns:p14="http://schemas.microsoft.com/office/powerpoint/2010/main" val="393827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Content Placeholder 3">
            <a:extLst>
              <a:ext uri="{FF2B5EF4-FFF2-40B4-BE49-F238E27FC236}">
                <a16:creationId xmlns:a16="http://schemas.microsoft.com/office/drawing/2014/main" id="{CE16E497-0526-4E89-BD17-11A99C2C723B}"/>
              </a:ext>
            </a:extLst>
          </p:cNvPr>
          <p:cNvPicPr>
            <a:picLocks noChangeAspect="1"/>
          </p:cNvPicPr>
          <p:nvPr/>
        </p:nvPicPr>
        <p:blipFill rotWithShape="1">
          <a:blip r:embed="rId2"/>
          <a:srcRect l="42475" t="1784" r="-199" b="9411"/>
          <a:stretch/>
        </p:blipFill>
        <p:spPr>
          <a:xfrm>
            <a:off x="1657740" y="-43475"/>
            <a:ext cx="10534260" cy="6803059"/>
          </a:xfrm>
          <a:prstGeom prst="rect">
            <a:avLst/>
          </a:prstGeom>
        </p:spPr>
      </p:pic>
      <p:sp>
        <p:nvSpPr>
          <p:cNvPr id="17" name="Freeform: Shape 11">
            <a:extLst>
              <a:ext uri="{FF2B5EF4-FFF2-40B4-BE49-F238E27FC236}">
                <a16:creationId xmlns:a16="http://schemas.microsoft.com/office/drawing/2014/main" id="{E862BE82-D00D-42C1-BF16-93AA37870C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3">
            <a:extLst>
              <a:ext uri="{FF2B5EF4-FFF2-40B4-BE49-F238E27FC236}">
                <a16:creationId xmlns:a16="http://schemas.microsoft.com/office/drawing/2014/main" id="{F6D92C2D-1D3D-4974-918C-06579FB354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37D6BB-814F-4CF0-BDC8-23DA6D21ED5A}"/>
              </a:ext>
            </a:extLst>
          </p:cNvPr>
          <p:cNvSpPr>
            <a:spLocks noGrp="1"/>
          </p:cNvSpPr>
          <p:nvPr>
            <p:ph type="title"/>
          </p:nvPr>
        </p:nvSpPr>
        <p:spPr>
          <a:xfrm>
            <a:off x="205274" y="597160"/>
            <a:ext cx="4870580" cy="3442996"/>
          </a:xfrm>
        </p:spPr>
        <p:txBody>
          <a:bodyPr>
            <a:normAutofit/>
          </a:bodyPr>
          <a:lstStyle/>
          <a:p>
            <a:r>
              <a:rPr lang="en-US" sz="2800" dirty="0"/>
              <a:t>You can print out a list of the consumers with Validation Errors by clicking on Show all Errors on the top right corner of the screen  </a:t>
            </a:r>
          </a:p>
        </p:txBody>
      </p:sp>
      <p:sp>
        <p:nvSpPr>
          <p:cNvPr id="3" name="Rectangle 2">
            <a:extLst>
              <a:ext uri="{FF2B5EF4-FFF2-40B4-BE49-F238E27FC236}">
                <a16:creationId xmlns:a16="http://schemas.microsoft.com/office/drawing/2014/main" id="{C1A303E7-A423-4D98-B7BC-574B4DC759FC}"/>
              </a:ext>
            </a:extLst>
          </p:cNvPr>
          <p:cNvSpPr/>
          <p:nvPr/>
        </p:nvSpPr>
        <p:spPr>
          <a:xfrm>
            <a:off x="2509935" y="513184"/>
            <a:ext cx="2565919" cy="335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B91EF23C-F6F4-40BE-9199-AB079A1A4D34}"/>
              </a:ext>
            </a:extLst>
          </p:cNvPr>
          <p:cNvSpPr/>
          <p:nvPr/>
        </p:nvSpPr>
        <p:spPr>
          <a:xfrm rot="16200000">
            <a:off x="11187485" y="757662"/>
            <a:ext cx="922351" cy="326003"/>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88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lowchart: Document 21">
            <a:extLst>
              <a:ext uri="{FF2B5EF4-FFF2-40B4-BE49-F238E27FC236}">
                <a16:creationId xmlns:a16="http://schemas.microsoft.com/office/drawing/2014/main" id="{D12DDE76-C203-4047-9998-63900085B5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46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3">
            <a:extLst>
              <a:ext uri="{FF2B5EF4-FFF2-40B4-BE49-F238E27FC236}">
                <a16:creationId xmlns:a16="http://schemas.microsoft.com/office/drawing/2014/main" id="{34597551-F48E-4C4F-A871-7524E96E1002}"/>
              </a:ext>
            </a:extLst>
          </p:cNvPr>
          <p:cNvPicPr>
            <a:picLocks noChangeAspect="1"/>
          </p:cNvPicPr>
          <p:nvPr/>
        </p:nvPicPr>
        <p:blipFill rotWithShape="1">
          <a:blip r:embed="rId2"/>
          <a:srcRect l="25336" t="29967" r="25101" b="21179"/>
          <a:stretch/>
        </p:blipFill>
        <p:spPr>
          <a:xfrm>
            <a:off x="4207933" y="1464980"/>
            <a:ext cx="7347537" cy="3929016"/>
          </a:xfrm>
          <a:prstGeom prst="rect">
            <a:avLst/>
          </a:prstGeom>
        </p:spPr>
      </p:pic>
      <p:sp>
        <p:nvSpPr>
          <p:cNvPr id="2" name="Title 1">
            <a:extLst>
              <a:ext uri="{FF2B5EF4-FFF2-40B4-BE49-F238E27FC236}">
                <a16:creationId xmlns:a16="http://schemas.microsoft.com/office/drawing/2014/main" id="{5A01A062-87EA-41DF-8DC1-414883E2E119}"/>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000" kern="1200">
                <a:solidFill>
                  <a:srgbClr val="FFFFFF"/>
                </a:solidFill>
                <a:latin typeface="+mj-lt"/>
                <a:ea typeface="+mj-ea"/>
                <a:cs typeface="+mj-cs"/>
              </a:rPr>
              <a:t>A message like this will appear once you click on Show all Errors. You can print the grid or select export grid so that you can check their record in SAMS and also compile your Validation Error log </a:t>
            </a:r>
          </a:p>
        </p:txBody>
      </p:sp>
    </p:spTree>
    <p:extLst>
      <p:ext uri="{BB962C8B-B14F-4D97-AF65-F5344CB8AC3E}">
        <p14:creationId xmlns:p14="http://schemas.microsoft.com/office/powerpoint/2010/main" val="1455860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194</Words>
  <Application>Microsoft Office PowerPoint</Application>
  <PresentationFormat>Widescreen</PresentationFormat>
  <Paragraphs>11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How to identify validation errors for in-home services.  </vt:lpstr>
      <vt:lpstr>PowerPoint Presentation</vt:lpstr>
      <vt:lpstr>Scroll to the last day of the month, then right click on the column of the last day. From the drop down that appears select “Enter Unit information for current Column. </vt:lpstr>
      <vt:lpstr>Then a pop up box will appear, enter 1.00 in the Enter Unit box then select ok</vt:lpstr>
      <vt:lpstr>Now that column has a 1 for each consumer on that day. Click on Save at the top of the screen </vt:lpstr>
      <vt:lpstr>If there are Validation Errors then a message like this one will appear. Click Ok  </vt:lpstr>
      <vt:lpstr>Now the consumers that have validation errors will be highlighted in red. </vt:lpstr>
      <vt:lpstr>You can print out a list of the consumers with Validation Errors by clicking on Show all Errors on the top right corner of the screen  </vt:lpstr>
      <vt:lpstr>A message like this will appear once you click on Show all Errors. You can print the grid or select export grid so that you can check their record in SAMS and also compile your Validation Error log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locate Red Flags in SAMS</dc:title>
  <dc:creator>Jessica Martinez</dc:creator>
  <cp:lastModifiedBy>Jessica Martinez</cp:lastModifiedBy>
  <cp:revision>8</cp:revision>
  <dcterms:created xsi:type="dcterms:W3CDTF">2018-01-11T23:41:52Z</dcterms:created>
  <dcterms:modified xsi:type="dcterms:W3CDTF">2018-05-10T16:35:30Z</dcterms:modified>
</cp:coreProperties>
</file>