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A87-E7AE-4725-AF07-0F3FFE1FE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C6D61-5F96-4C6A-9785-5DF722C11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A817A-550A-4C96-808B-71AD09FE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D417C-5990-4BB5-96DB-A77AED4D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8295-C7AB-45AF-A2BD-76DA3B15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36E5-FCE9-4A98-B0DE-70C354C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BF16E-BCEB-4E55-8C54-73FA880F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2CEB2-4554-40B1-8E32-E2121D9F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7FFE0-21AD-4044-8672-709EFA6C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812D-98F2-4762-B6CB-109D732A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9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D17A8-1911-4147-B925-482B3AAF8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9AE26-B1AB-44E0-AF1E-DE558322D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6BF6-6D4E-42D9-867C-BCCE24E2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FF9E3-CA9A-45F3-8BA5-7DBF0435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10EC-E1D7-4234-B0D6-7E7D7CF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269A-372B-4C5C-B7AF-8AD48DDF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F7BB-C6C1-402B-89B6-9E4AD75C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33EEC-7C09-4050-84BF-1F96B5D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A0FB8-119A-4CE7-B723-CBDDA916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4FCC-8515-4F8A-8B24-A23866F9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E0AE-618D-4C98-8BE0-1EC1FB1C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30A3-9953-4FE6-837B-23C269CC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A3D0-409E-44DB-8071-2B28CB7D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63ED-5273-4751-81D7-97A81269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54AB-F497-4011-B79F-1AC8F5E3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BF9A-796E-4E73-994E-CC49BE8C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36EA-851A-43A2-95F0-C38361B8E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6B560-2493-4A38-A625-4D55408B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12B2E-6C02-4EFC-96D2-33276411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449D2-52C3-4CDD-9FA5-9933D155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E030F-C5F7-4D34-A98D-61FECF7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58E4-4B9F-475A-AD34-33E13383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81BDC-6A46-454E-A04D-F4331AA9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9FA40-8118-46E8-8525-8A9DBF51D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4FB25-19BF-42FC-95A8-7204128E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13BBA-19DB-438C-A5A4-7579FCE1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CF2605-69DD-4BA5-9638-49AE2655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D8422-730D-464C-A7FD-06002883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C7FC8-6C91-4752-A5BB-9615C0B5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3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9573-AFE8-463B-9C95-55CCD2CE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DB787-3C7C-42F8-A23A-BAF3F69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392C6-46C9-44E5-B8D5-37A9A1B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3772-C627-4436-85F5-167C1B83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2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971FA-37C5-46C9-AC58-0A927FA8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43BC7-11FC-4FA1-B048-7FE10207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7F594-6D91-4F1C-92FD-0EDC526D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6C792-1033-4794-BD56-8F8A201B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8E06-5FEC-4056-821D-4790A3DA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44DC3-6BF9-44E5-8113-8D7AF8D0D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AB536-FBB4-46F5-8366-2E0223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C5DFF-5D92-45D7-B0AA-247F1981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FE1D9-8BDD-48F0-A1EB-BA6851B4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686F-D7D0-4FB5-9649-0872B773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FA573-2EFB-4908-B141-2B3C543B2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DFE4B-9A76-4497-9D68-1EF3B8027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B4161-6618-43F5-8124-16F3A0AD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E973-905C-4041-89B4-7F5965EA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72455-88DF-4087-B1CA-3C8F3C2E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5FF25-8D67-4197-9B50-12E9A484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4EE96-7025-4AA5-B558-D79BFD3D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8685-4BA0-40A6-86DC-CB49750DD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CCB-FB1B-4C23-9C1E-A1767CFAE1F5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7391-F2AF-4BFB-B86D-8CB660E43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6381-F454-41D0-8D3C-61DFEA4C2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-flags-world.com/usa-states/New-Mexico/flag-of-new-mexico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18CEB6-3FD0-4A05-9AEE-30EDF039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C7BC1-CDDA-48D3-9D33-0104215A0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Non-Metro Area Agency on Aging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1A846-3502-45AF-8FB8-EDFB8F77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/>
              <a:t>Budget Training Part 2: Federal Flexibility Form</a:t>
            </a: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9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om_0">
            <a:hlinkClick r:id="" action="ppaction://media"/>
            <a:extLst>
              <a:ext uri="{FF2B5EF4-FFF2-40B4-BE49-F238E27FC236}">
                <a16:creationId xmlns:a16="http://schemas.microsoft.com/office/drawing/2014/main" id="{C4CE68A7-CF5A-45DC-95BC-D8807750C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Non-Metro Area Agency on Aging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Non-Metro Area Agency on Aging</dc:title>
  <dc:creator>Jose Fonseca</dc:creator>
  <cp:lastModifiedBy>Jose Fonseca</cp:lastModifiedBy>
  <cp:revision>2</cp:revision>
  <dcterms:created xsi:type="dcterms:W3CDTF">2020-07-27T19:24:09Z</dcterms:created>
  <dcterms:modified xsi:type="dcterms:W3CDTF">2020-07-27T19:31:13Z</dcterms:modified>
</cp:coreProperties>
</file>