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58" r:id="rId5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8"/>
  </p:normalViewPr>
  <p:slideViewPr>
    <p:cSldViewPr snapToGrid="0">
      <p:cViewPr varScale="1">
        <p:scale>
          <a:sx n="95" d="100"/>
          <a:sy n="95" d="100"/>
        </p:scale>
        <p:origin x="179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nstance Rudnicki" userId="e53d1bcb-03c7-460f-8510-a91d4b49b8bb" providerId="ADAL" clId="{3C043C26-46A2-4057-B347-6627D9737D47}"/>
    <pc:docChg chg="undo custSel modSld">
      <pc:chgData name="Constance Rudnicki" userId="e53d1bcb-03c7-460f-8510-a91d4b49b8bb" providerId="ADAL" clId="{3C043C26-46A2-4057-B347-6627D9737D47}" dt="2022-02-16T23:23:29.850" v="16" actId="14100"/>
      <pc:docMkLst>
        <pc:docMk/>
      </pc:docMkLst>
      <pc:sldChg chg="addSp delSp modSp mod">
        <pc:chgData name="Constance Rudnicki" userId="e53d1bcb-03c7-460f-8510-a91d4b49b8bb" providerId="ADAL" clId="{3C043C26-46A2-4057-B347-6627D9737D47}" dt="2022-02-16T23:23:29.850" v="16" actId="14100"/>
        <pc:sldMkLst>
          <pc:docMk/>
          <pc:sldMk cId="2958185469" sldId="258"/>
        </pc:sldMkLst>
        <pc:spChg chg="add del mod">
          <ac:chgData name="Constance Rudnicki" userId="e53d1bcb-03c7-460f-8510-a91d4b49b8bb" providerId="ADAL" clId="{3C043C26-46A2-4057-B347-6627D9737D47}" dt="2022-02-16T23:17:41.434" v="2"/>
          <ac:spMkLst>
            <pc:docMk/>
            <pc:sldMk cId="2958185469" sldId="258"/>
            <ac:spMk id="4" creationId="{E2E073F2-7F8C-46C5-940C-440837CDCC7B}"/>
          </ac:spMkLst>
        </pc:spChg>
        <pc:spChg chg="mod">
          <ac:chgData name="Constance Rudnicki" userId="e53d1bcb-03c7-460f-8510-a91d4b49b8bb" providerId="ADAL" clId="{3C043C26-46A2-4057-B347-6627D9737D47}" dt="2022-02-16T23:23:29.850" v="16" actId="14100"/>
          <ac:spMkLst>
            <pc:docMk/>
            <pc:sldMk cId="2958185469" sldId="258"/>
            <ac:spMk id="6" creationId="{F6D31BC9-D494-1143-97AE-92279A72D470}"/>
          </ac:spMkLst>
        </pc:spChg>
        <pc:spChg chg="add del mod">
          <ac:chgData name="Constance Rudnicki" userId="e53d1bcb-03c7-460f-8510-a91d4b49b8bb" providerId="ADAL" clId="{3C043C26-46A2-4057-B347-6627D9737D47}" dt="2022-02-16T23:17:59.529" v="6"/>
          <ac:spMkLst>
            <pc:docMk/>
            <pc:sldMk cId="2958185469" sldId="258"/>
            <ac:spMk id="11" creationId="{AAF6C0C3-111F-4E2D-BC57-406A796163A8}"/>
          </ac:spMkLst>
        </pc:spChg>
        <pc:spChg chg="add del mod">
          <ac:chgData name="Constance Rudnicki" userId="e53d1bcb-03c7-460f-8510-a91d4b49b8bb" providerId="ADAL" clId="{3C043C26-46A2-4057-B347-6627D9737D47}" dt="2022-02-16T23:19:36.226" v="10"/>
          <ac:spMkLst>
            <pc:docMk/>
            <pc:sldMk cId="2958185469" sldId="258"/>
            <ac:spMk id="12" creationId="{40C57C2A-ACE3-492C-9DF4-658AE702FA50}"/>
          </ac:spMkLst>
        </pc:spChg>
        <pc:picChg chg="add mod">
          <ac:chgData name="Constance Rudnicki" userId="e53d1bcb-03c7-460f-8510-a91d4b49b8bb" providerId="ADAL" clId="{3C043C26-46A2-4057-B347-6627D9737D47}" dt="2022-02-16T23:23:21.489" v="15" actId="1076"/>
          <ac:picMkLst>
            <pc:docMk/>
            <pc:sldMk cId="2958185469" sldId="258"/>
            <ac:picMk id="5" creationId="{E5E0D189-9F10-47CC-BB35-7C3E76AB8F41}"/>
          </ac:picMkLst>
        </pc:picChg>
      </pc:sldChg>
    </pc:docChg>
  </pc:docChgLst>
  <pc:docChgLst>
    <pc:chgData name="Constance Rudnicki" userId="e53d1bcb-03c7-460f-8510-a91d4b49b8bb" providerId="ADAL" clId="{F85C6BC2-E04C-4189-BED8-A5751A386718}"/>
    <pc:docChg chg="custSel modSld">
      <pc:chgData name="Constance Rudnicki" userId="e53d1bcb-03c7-460f-8510-a91d4b49b8bb" providerId="ADAL" clId="{F85C6BC2-E04C-4189-BED8-A5751A386718}" dt="2022-03-09T19:10:47.151" v="0" actId="21"/>
      <pc:docMkLst>
        <pc:docMk/>
      </pc:docMkLst>
      <pc:sldChg chg="delSp mod">
        <pc:chgData name="Constance Rudnicki" userId="e53d1bcb-03c7-460f-8510-a91d4b49b8bb" providerId="ADAL" clId="{F85C6BC2-E04C-4189-BED8-A5751A386718}" dt="2022-03-09T19:10:47.151" v="0" actId="21"/>
        <pc:sldMkLst>
          <pc:docMk/>
          <pc:sldMk cId="2958185469" sldId="258"/>
        </pc:sldMkLst>
        <pc:picChg chg="del">
          <ac:chgData name="Constance Rudnicki" userId="e53d1bcb-03c7-460f-8510-a91d4b49b8bb" providerId="ADAL" clId="{F85C6BC2-E04C-4189-BED8-A5751A386718}" dt="2022-03-09T19:10:47.151" v="0" actId="21"/>
          <ac:picMkLst>
            <pc:docMk/>
            <pc:sldMk cId="2958185469" sldId="258"/>
            <ac:picMk id="5" creationId="{E5E0D189-9F10-47CC-BB35-7C3E76AB8F4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12DB5A-8D83-124B-8800-6A846FE50509}" type="datetimeFigureOut">
              <a:rPr lang="en-US" smtClean="0"/>
              <a:t>3/9/2022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4BAE1-A538-F540-A4BA-29D41BFAB7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707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Background Frame">
            <a:extLst>
              <a:ext uri="{FF2B5EF4-FFF2-40B4-BE49-F238E27FC236}">
                <a16:creationId xmlns:a16="http://schemas.microsoft.com/office/drawing/2014/main" id="{12F2FCAF-7E43-F643-B855-75E2617F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50546" y="-43815"/>
            <a:ext cx="10159618" cy="7886446"/>
          </a:xfrm>
          <a:custGeom>
            <a:avLst/>
            <a:gdLst>
              <a:gd name="connsiteX0" fmla="*/ 0 w 10159618"/>
              <a:gd name="connsiteY0" fmla="*/ 0 h 7886446"/>
              <a:gd name="connsiteX1" fmla="*/ 0 w 10159618"/>
              <a:gd name="connsiteY1" fmla="*/ 7886447 h 7886446"/>
              <a:gd name="connsiteX2" fmla="*/ 10159619 w 10159618"/>
              <a:gd name="connsiteY2" fmla="*/ 7886447 h 7886446"/>
              <a:gd name="connsiteX3" fmla="*/ 10159619 w 10159618"/>
              <a:gd name="connsiteY3" fmla="*/ 0 h 7886446"/>
              <a:gd name="connsiteX4" fmla="*/ 0 w 10159618"/>
              <a:gd name="connsiteY4" fmla="*/ 0 h 7886446"/>
              <a:gd name="connsiteX5" fmla="*/ 9753219 w 10159618"/>
              <a:gd name="connsiteY5" fmla="*/ 7323836 h 7886446"/>
              <a:gd name="connsiteX6" fmla="*/ 1352931 w 10159618"/>
              <a:gd name="connsiteY6" fmla="*/ 7323836 h 7886446"/>
              <a:gd name="connsiteX7" fmla="*/ 408559 w 10159618"/>
              <a:gd name="connsiteY7" fmla="*/ 6379464 h 7886446"/>
              <a:gd name="connsiteX8" fmla="*/ 408559 w 10159618"/>
              <a:gd name="connsiteY8" fmla="*/ 536194 h 7886446"/>
              <a:gd name="connsiteX9" fmla="*/ 8808974 w 10159618"/>
              <a:gd name="connsiteY9" fmla="*/ 536194 h 7886446"/>
              <a:gd name="connsiteX10" fmla="*/ 9753346 w 10159618"/>
              <a:gd name="connsiteY10" fmla="*/ 1480566 h 7886446"/>
              <a:gd name="connsiteX11" fmla="*/ 9753346 w 10159618"/>
              <a:gd name="connsiteY11" fmla="*/ 7323836 h 7886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159618" h="7886446">
                <a:moveTo>
                  <a:pt x="0" y="0"/>
                </a:moveTo>
                <a:lnTo>
                  <a:pt x="0" y="7886447"/>
                </a:lnTo>
                <a:lnTo>
                  <a:pt x="10159619" y="7886447"/>
                </a:lnTo>
                <a:lnTo>
                  <a:pt x="10159619" y="0"/>
                </a:lnTo>
                <a:lnTo>
                  <a:pt x="0" y="0"/>
                </a:lnTo>
                <a:close/>
                <a:moveTo>
                  <a:pt x="9753219" y="7323836"/>
                </a:moveTo>
                <a:lnTo>
                  <a:pt x="1352931" y="7323836"/>
                </a:lnTo>
                <a:cubicBezTo>
                  <a:pt x="831342" y="7323836"/>
                  <a:pt x="408559" y="6901053"/>
                  <a:pt x="408559" y="6379464"/>
                </a:cubicBezTo>
                <a:lnTo>
                  <a:pt x="408559" y="536194"/>
                </a:lnTo>
                <a:lnTo>
                  <a:pt x="8808974" y="536194"/>
                </a:lnTo>
                <a:cubicBezTo>
                  <a:pt x="9330563" y="536194"/>
                  <a:pt x="9753346" y="958977"/>
                  <a:pt x="9753346" y="1480566"/>
                </a:cubicBezTo>
                <a:lnTo>
                  <a:pt x="9753346" y="7323836"/>
                </a:lnTo>
                <a:close/>
              </a:path>
            </a:pathLst>
          </a:custGeom>
          <a:solidFill>
            <a:schemeClr val="accent6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7EF9C361-7B81-E74B-8DC0-3E6B51E47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150" y="1693318"/>
            <a:ext cx="8674100" cy="705642"/>
          </a:xfrm>
          <a:prstGeom prst="rect">
            <a:avLst/>
          </a:prstGeom>
        </p:spPr>
        <p:txBody>
          <a:bodyPr/>
          <a:lstStyle>
            <a:lvl1pPr>
              <a:defRPr sz="3100" cap="all" baseline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HIS CERTIFIES THAT">
            <a:extLst>
              <a:ext uri="{FF2B5EF4-FFF2-40B4-BE49-F238E27FC236}">
                <a16:creationId xmlns:a16="http://schemas.microsoft.com/office/drawing/2014/main" id="{83503226-5D2A-194C-A9D5-8F8876826B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37718" y="2639150"/>
            <a:ext cx="3382963" cy="3750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Name">
            <a:extLst>
              <a:ext uri="{FF2B5EF4-FFF2-40B4-BE49-F238E27FC236}">
                <a16:creationId xmlns:a16="http://schemas.microsoft.com/office/drawing/2014/main" id="{609494BD-D9F4-A14A-AADA-EF7ABEF7BBB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2149" y="3219450"/>
            <a:ext cx="8674099" cy="11144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600" b="1" i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HAS SUCCESSFULLY COMPLETED THE TRAINING COURSE">
            <a:extLst>
              <a:ext uri="{FF2B5EF4-FFF2-40B4-BE49-F238E27FC236}">
                <a16:creationId xmlns:a16="http://schemas.microsoft.com/office/drawing/2014/main" id="{66A63EC3-3C12-F642-A16C-25832BBD9B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91588" y="4469295"/>
            <a:ext cx="7475220" cy="79398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igned line">
            <a:extLst>
              <a:ext uri="{FF2B5EF4-FFF2-40B4-BE49-F238E27FC236}">
                <a16:creationId xmlns:a16="http://schemas.microsoft.com/office/drawing/2014/main" id="{6334E13E-A9E4-3741-8AEB-E4C98C3E6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903490" y="6165518"/>
            <a:ext cx="2772680" cy="0"/>
          </a:xfrm>
          <a:prstGeom prst="line">
            <a:avLst/>
          </a:prstGeom>
          <a:ln w="9525" cap="rnd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Ribbon">
            <a:extLst>
              <a:ext uri="{FF2B5EF4-FFF2-40B4-BE49-F238E27FC236}">
                <a16:creationId xmlns:a16="http://schemas.microsoft.com/office/drawing/2014/main" id="{78FB0395-D732-AA42-A738-A51E03ACD0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73932" y="-43868"/>
            <a:ext cx="623448" cy="1767908"/>
          </a:xfrm>
          <a:custGeom>
            <a:avLst/>
            <a:gdLst>
              <a:gd name="connsiteX0" fmla="*/ 0 w 623448"/>
              <a:gd name="connsiteY0" fmla="*/ 1767909 h 1767908"/>
              <a:gd name="connsiteX1" fmla="*/ 311662 w 623448"/>
              <a:gd name="connsiteY1" fmla="*/ 1561701 h 1767908"/>
              <a:gd name="connsiteX2" fmla="*/ 623449 w 623448"/>
              <a:gd name="connsiteY2" fmla="*/ 1767909 h 1767908"/>
              <a:gd name="connsiteX3" fmla="*/ 623449 w 623448"/>
              <a:gd name="connsiteY3" fmla="*/ 0 h 1767908"/>
              <a:gd name="connsiteX4" fmla="*/ 0 w 623448"/>
              <a:gd name="connsiteY4" fmla="*/ 0 h 1767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448" h="1767908">
                <a:moveTo>
                  <a:pt x="0" y="1767909"/>
                </a:moveTo>
                <a:lnTo>
                  <a:pt x="311662" y="1561701"/>
                </a:lnTo>
                <a:lnTo>
                  <a:pt x="623449" y="1767909"/>
                </a:lnTo>
                <a:lnTo>
                  <a:pt x="62344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1238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C569A78F-BA45-B94F-BC1A-F161CD1F245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799315" y="6219634"/>
            <a:ext cx="2928938" cy="3365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3" name="Signed line">
            <a:extLst>
              <a:ext uri="{FF2B5EF4-FFF2-40B4-BE49-F238E27FC236}">
                <a16:creationId xmlns:a16="http://schemas.microsoft.com/office/drawing/2014/main" id="{60CE8219-F7C1-C644-B82D-B94628BB2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410619" y="6165518"/>
            <a:ext cx="2772680" cy="0"/>
          </a:xfrm>
          <a:prstGeom prst="line">
            <a:avLst/>
          </a:prstGeom>
          <a:ln w="9525" cap="rnd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D4C3F1-6EBC-D548-81F1-838C4FC216F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329700" y="5788025"/>
            <a:ext cx="2928938" cy="377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4">
            <a:extLst>
              <a:ext uri="{FF2B5EF4-FFF2-40B4-BE49-F238E27FC236}">
                <a16:creationId xmlns:a16="http://schemas.microsoft.com/office/drawing/2014/main" id="{009D626F-1B42-4D45-8427-E5F79FFAE42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318019" y="6219634"/>
            <a:ext cx="2928938" cy="3365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5376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01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1005840" rtl="0" eaLnBrk="1" latinLnBrk="0" hangingPunct="1">
        <a:lnSpc>
          <a:spcPct val="90000"/>
        </a:lnSpc>
        <a:spcBef>
          <a:spcPct val="0"/>
        </a:spcBef>
        <a:buNone/>
        <a:defRPr sz="2800" b="1" i="0" kern="1200">
          <a:solidFill>
            <a:schemeClr val="tx1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ertificate of training">
            <a:extLst>
              <a:ext uri="{FF2B5EF4-FFF2-40B4-BE49-F238E27FC236}">
                <a16:creationId xmlns:a16="http://schemas.microsoft.com/office/drawing/2014/main" id="{F6D31BC9-D494-1143-97AE-92279A72D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150" y="1780784"/>
            <a:ext cx="8674100" cy="618175"/>
          </a:xfrm>
        </p:spPr>
        <p:txBody>
          <a:bodyPr/>
          <a:lstStyle/>
          <a:p>
            <a:r>
              <a:rPr lang="en-US" dirty="0"/>
              <a:t>CERTIFICATE OF TRAINING</a:t>
            </a:r>
          </a:p>
        </p:txBody>
      </p:sp>
      <p:sp>
        <p:nvSpPr>
          <p:cNvPr id="7" name="This certifies that">
            <a:extLst>
              <a:ext uri="{FF2B5EF4-FFF2-40B4-BE49-F238E27FC236}">
                <a16:creationId xmlns:a16="http://schemas.microsoft.com/office/drawing/2014/main" id="{5A3DAFDA-D756-754C-B165-791C323380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37718" y="2639150"/>
            <a:ext cx="3382963" cy="375094"/>
          </a:xfrm>
        </p:spPr>
        <p:txBody>
          <a:bodyPr/>
          <a:lstStyle/>
          <a:p>
            <a:r>
              <a:rPr lang="en-US" dirty="0"/>
              <a:t>This certifies that</a:t>
            </a:r>
          </a:p>
        </p:txBody>
      </p:sp>
      <p:sp>
        <p:nvSpPr>
          <p:cNvPr id="8" name="Name">
            <a:extLst>
              <a:ext uri="{FF2B5EF4-FFF2-40B4-BE49-F238E27FC236}">
                <a16:creationId xmlns:a16="http://schemas.microsoft.com/office/drawing/2014/main" id="{32B21384-5AA1-9645-8A35-0391AC0D5E8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2149" y="3219450"/>
            <a:ext cx="8674099" cy="11144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Has successfully completed the training course">
            <a:extLst>
              <a:ext uri="{FF2B5EF4-FFF2-40B4-BE49-F238E27FC236}">
                <a16:creationId xmlns:a16="http://schemas.microsoft.com/office/drawing/2014/main" id="{5042ECEC-2263-644B-AF60-893835EF61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91588" y="4469295"/>
            <a:ext cx="7475220" cy="793984"/>
          </a:xfrm>
        </p:spPr>
        <p:txBody>
          <a:bodyPr/>
          <a:lstStyle/>
          <a:p>
            <a:r>
              <a:rPr lang="en-US" dirty="0"/>
              <a:t>has completed NM-AAA Nutrition Training #4 Back to Basics Part 2  </a:t>
            </a:r>
          </a:p>
        </p:txBody>
      </p:sp>
      <p:sp>
        <p:nvSpPr>
          <p:cNvPr id="2" name="Rowan Murphy, Sr. Videographer">
            <a:extLst>
              <a:ext uri="{FF2B5EF4-FFF2-40B4-BE49-F238E27FC236}">
                <a16:creationId xmlns:a16="http://schemas.microsoft.com/office/drawing/2014/main" id="{637870CD-1370-534A-A145-25E94DCA54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799315" y="6219634"/>
            <a:ext cx="2928938" cy="336550"/>
          </a:xfrm>
        </p:spPr>
        <p:txBody>
          <a:bodyPr/>
          <a:lstStyle/>
          <a:p>
            <a:r>
              <a:rPr lang="en-US" dirty="0"/>
              <a:t>Constance Rudnicki MS, RDN, LD</a:t>
            </a:r>
          </a:p>
        </p:txBody>
      </p:sp>
      <p:sp>
        <p:nvSpPr>
          <p:cNvPr id="3" name="June 04, 20XX">
            <a:extLst>
              <a:ext uri="{FF2B5EF4-FFF2-40B4-BE49-F238E27FC236}">
                <a16:creationId xmlns:a16="http://schemas.microsoft.com/office/drawing/2014/main" id="{DA7566AE-2CCA-B946-8BA6-18DCAD4EEF4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329700" y="5788025"/>
            <a:ext cx="292893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Date">
            <a:extLst>
              <a:ext uri="{FF2B5EF4-FFF2-40B4-BE49-F238E27FC236}">
                <a16:creationId xmlns:a16="http://schemas.microsoft.com/office/drawing/2014/main" id="{C0C887FF-1B23-BF44-8E17-F2E5EABE03A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318019" y="6219634"/>
            <a:ext cx="2928938" cy="336550"/>
          </a:xfrm>
        </p:spPr>
        <p:txBody>
          <a:bodyPr/>
          <a:lstStyle/>
          <a:p>
            <a:r>
              <a:rPr lang="en-US" dirty="0"/>
              <a:t>Date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185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6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DC9703"/>
      </a:accent1>
      <a:accent2>
        <a:srgbClr val="5D0E5E"/>
      </a:accent2>
      <a:accent3>
        <a:srgbClr val="A5A5A5"/>
      </a:accent3>
      <a:accent4>
        <a:srgbClr val="F2A700"/>
      </a:accent4>
      <a:accent5>
        <a:srgbClr val="8F1690"/>
      </a:accent5>
      <a:accent6>
        <a:srgbClr val="5E0F5E"/>
      </a:accent6>
      <a:hlink>
        <a:srgbClr val="000000"/>
      </a:hlink>
      <a:folHlink>
        <a:srgbClr val="D69403"/>
      </a:folHlink>
    </a:clrScheme>
    <a:fontScheme name="Custom 1">
      <a:majorFont>
        <a:latin typeface="Garamond"/>
        <a:ea typeface=""/>
        <a:cs typeface=""/>
      </a:majorFont>
      <a:minorFont>
        <a:latin typeface="Candar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rtificate of Training_tm00001116_WAC_AP_SL_v3" id="{EB12E84A-A4FD-44A0-9EDF-D789579168EA}" vid="{A992E8D7-8C5B-4640-AE19-9D0321DB9C3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d446c944705a322646ffb80e727be07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6fadf727bc34ad5af881c59f13619dcb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B65ADACF-CBA8-4D85-BA9D-906CDA90DA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F619B5-5AA5-428A-8201-EE282E26E6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8E94BE9-BC8B-4C4B-AA32-C8094CE72FE0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tf89883484_win32</Template>
  <TotalTime>24</TotalTime>
  <Words>26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Candara</vt:lpstr>
      <vt:lpstr>Garamond</vt:lpstr>
      <vt:lpstr>Office Theme</vt:lpstr>
      <vt:lpstr>CERTIFICATE OF TRAINING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CERTIFICATE OF TRAINING</dc:title>
  <dc:creator>Constance Rudnicki</dc:creator>
  <cp:lastModifiedBy>Constance Rudnicki</cp:lastModifiedBy>
  <cp:revision>1</cp:revision>
  <dcterms:created xsi:type="dcterms:W3CDTF">2022-02-16T22:59:07Z</dcterms:created>
  <dcterms:modified xsi:type="dcterms:W3CDTF">2022-03-09T19:10:53Z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